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2" r:id="rId3"/>
    <p:sldId id="485" r:id="rId4"/>
    <p:sldId id="486" r:id="rId5"/>
    <p:sldId id="488" r:id="rId6"/>
    <p:sldId id="489" r:id="rId7"/>
    <p:sldId id="482" r:id="rId8"/>
    <p:sldId id="483" r:id="rId9"/>
    <p:sldId id="484" r:id="rId1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C0EA578-EBE2-4B1D-B80A-F3F6DB6ED5E6}">
          <p14:sldIdLst>
            <p14:sldId id="257"/>
          </p14:sldIdLst>
        </p14:section>
        <p14:section name="Vocabulaire 1" id="{D8701C05-C06E-4E0D-BF15-F56566248002}">
          <p14:sldIdLst>
            <p14:sldId id="302"/>
            <p14:sldId id="485"/>
            <p14:sldId id="486"/>
            <p14:sldId id="488"/>
            <p14:sldId id="489"/>
          </p14:sldIdLst>
        </p14:section>
        <p14:section name="Vocabulaire 2" id="{DEF16C2A-9EED-48BF-8729-0FF84D3D8262}">
          <p14:sldIdLst>
            <p14:sldId id="482"/>
          </p14:sldIdLst>
        </p14:section>
        <p14:section name="Entrainement" id="{D77ECCC4-0BBC-4282-B968-8E108D9589A1}">
          <p14:sldIdLst>
            <p14:sldId id="483"/>
            <p14:sldId id="4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48E28-E357-4FDA-8D35-1784F8F94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599767-B5B3-418F-91EF-C256C519A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5F4AE2-402D-437E-B35E-E2FE6DFED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078DE-7AF9-4F26-B552-4266454A6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A8DA1E-DA6D-4826-B1EE-9F9D75BF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3714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BEA50-9CC0-47D7-8019-974144748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441814-A2EB-4959-AFE9-6CFBF070F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5557CA-F2EC-4497-801F-99F141E74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55227A-C6CE-46D1-8613-12DD74C6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1E3C2B-BF1E-4559-B064-604CB35B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2388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8BA182-F395-479E-BBCF-5D364D8A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693867-5057-4117-9882-1B0B3DFF9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AC2FC1-5E55-4D6B-953E-3FAF4671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3ACBF8-BB2B-4424-AD73-4D2B575A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3F0BB4-F528-43CD-AC88-188552B88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81834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A89F39-FFA9-4B4E-A555-688EDF0A0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FE801B-02C1-4E96-9625-2B665A581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078CD3-648C-4A2A-BFAA-C30D01369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FF0594-0500-4EC5-9B73-4A4D99438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DCB348-580F-43D0-A7A1-D07AB2F71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D6ADF0-F0E6-49CF-AAC5-06117FC8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8618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20A07-36AF-4DDF-BB37-3136889CD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5BD7FC-E038-4CE3-9C80-8632E6B60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9EE323-82A0-4822-B832-C008DBE2A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999B74E-2DBA-495C-B49A-B1F64C775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509590-869C-40D3-A5A8-3B2890CD26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2462D59-BF47-41C1-9D53-54F5493D7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A2CCBD7-D1E6-40B0-85B1-E09A243A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FD09F45-47DC-4C9D-BB51-7871ECF5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7692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9E9F2-14CB-4680-B98C-272461F12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B2A175-4AB7-4A4C-936A-9B07C7490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B3FFAC-D502-4840-B3DA-32D427A9F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7ADDEC-9BDA-4EF3-B190-F4507A75E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01040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1874C2-DD08-4919-A0B5-7072D0CC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01B9BC-02C4-44A3-8ED4-DDCF8092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5B0BFA-ADCF-4874-89A5-38C2563B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5135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D80955-F432-4AE7-BCC8-479BB1C46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AF0092-1DC1-476C-B0A6-6F72D6990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50AF38-2369-49F2-9D69-31FBAF41F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5E5AC5-628B-419B-9050-741A7B444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CFE6A7-BA7C-4292-AE7D-3D06013D3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10B8FF-2498-4999-966C-B81CD0DF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8754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D3137-E72F-4B98-A5B2-4C72D5D94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6049BC-BDB8-4C07-A0A4-B4586B77E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C76874-9AC2-4634-9FA7-4D153C6B89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5F1C25-7FED-4D30-A56D-FADDFD6E0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9EE2D0-C203-40BE-9338-B81A85D49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12D2E-2919-4963-9D43-E337C6CEA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2935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F643A-954F-400B-9296-2406CC493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93822C-A40F-4285-B043-3573A1D3F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8D65B-8AD9-4B1C-97C2-8B02B6746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CA953F-880B-47E2-A833-E3296FA1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89E459-CA49-43C2-B82C-ECD50F1F7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9679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188B7D-D8DE-4324-BCED-25D1E4CA3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BE84BF-CD95-4A82-88D3-DCDC9ACFB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AC3589-0CB9-4C24-BAC8-29DD6379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BCDCA2-015A-458C-BE89-CC49FC496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E86138-2F9C-44BD-AAFA-2BCCC69A7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4248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A8DC7E-73C3-4986-B45D-6098AE56D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DD0C59-5A2A-4C4E-84A5-203ABD2AC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B0FC0D-9ACD-40E1-9F5B-D8FE9848D7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EA5EB-2479-41DA-9A90-04A2B6E79D98}" type="datetimeFigureOut">
              <a:rPr lang="LID4096" smtClean="0"/>
              <a:t>10/22/2025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B8B796-0E3C-4B2C-9DB9-B6DEE02F5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90BAF6-5AB8-4033-BC95-0221698D5F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0D862-5784-4DE5-BECF-672C8F551067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2179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2101" y="239937"/>
            <a:ext cx="8006534" cy="2387600"/>
          </a:xfrm>
        </p:spPr>
        <p:txBody>
          <a:bodyPr/>
          <a:lstStyle/>
          <a:p>
            <a:r>
              <a:rPr lang="en-US">
                <a:latin typeface="+mn-lt"/>
              </a:rPr>
              <a:t>RESOLUTION DE PROBLEMES</a:t>
            </a:r>
            <a:endParaRPr lang="en-US" dirty="0"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220925" y="3152777"/>
            <a:ext cx="5713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TRANSFORMATION  - problèmes additifs</a:t>
            </a:r>
          </a:p>
        </p:txBody>
      </p:sp>
      <p:sp>
        <p:nvSpPr>
          <p:cNvPr id="12" name="Organigramme : Procédé 11">
            <a:extLst>
              <a:ext uri="{FF2B5EF4-FFF2-40B4-BE49-F238E27FC236}">
                <a16:creationId xmlns:a16="http://schemas.microsoft.com/office/drawing/2014/main" id="{1750E16B-6CA2-4A0D-9C0E-90A52225D934}"/>
              </a:ext>
            </a:extLst>
          </p:cNvPr>
          <p:cNvSpPr/>
          <p:nvPr/>
        </p:nvSpPr>
        <p:spPr>
          <a:xfrm rot="388793">
            <a:off x="3810466" y="4479787"/>
            <a:ext cx="4489804" cy="12593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/>
              <a:t>Entrainement Vocabulaire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610E0EA-0CAE-4D5D-B626-E60A414C2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421" y="4230463"/>
            <a:ext cx="2385267" cy="19051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B2810F-8166-7D7D-6A25-2694FB841E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48" r="25945"/>
          <a:stretch/>
        </p:blipFill>
        <p:spPr>
          <a:xfrm flipH="1">
            <a:off x="0" y="1242352"/>
            <a:ext cx="1066800" cy="31122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CBFEE7-E3B4-C6AB-4E05-0456DA84BA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67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1">
            <a:extLst>
              <a:ext uri="{FF2B5EF4-FFF2-40B4-BE49-F238E27FC236}">
                <a16:creationId xmlns:a16="http://schemas.microsoft.com/office/drawing/2014/main" id="{48A51D71-39B5-4100-92C8-2628878E4E4C}"/>
              </a:ext>
            </a:extLst>
          </p:cNvPr>
          <p:cNvSpPr/>
          <p:nvPr/>
        </p:nvSpPr>
        <p:spPr>
          <a:xfrm>
            <a:off x="0" y="-7815"/>
            <a:ext cx="12192000" cy="1008184"/>
          </a:xfrm>
          <a:prstGeom prst="wedgeRoundRectCallout">
            <a:avLst>
              <a:gd name="adj1" fmla="val 40485"/>
              <a:gd name="adj2" fmla="val 123086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Aujourd'hui on va s'entrainer à résoudre des problèmes de TRANSFORMATION !</a:t>
            </a:r>
            <a:endParaRPr lang="en-US" sz="36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F4D4DB-2736-40F6-CA13-98E9C8AB1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88" t="-4076" r="69824" b="66851"/>
          <a:stretch>
            <a:fillRect/>
          </a:stretch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14591E-A9D1-BC13-EEFA-A3ADDD44B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EE5356-806C-E094-F0AD-CD2A4F6194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560" r="67533"/>
          <a:stretch/>
        </p:blipFill>
        <p:spPr>
          <a:xfrm>
            <a:off x="0" y="1242353"/>
            <a:ext cx="1066800" cy="31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37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8BCBD7-2CB9-4757-AA6C-CC66B92F0EDA}"/>
              </a:ext>
            </a:extLst>
          </p:cNvPr>
          <p:cNvSpPr/>
          <p:nvPr/>
        </p:nvSpPr>
        <p:spPr>
          <a:xfrm>
            <a:off x="3556357" y="2668900"/>
            <a:ext cx="5337272" cy="2132905"/>
          </a:xfrm>
          <a:prstGeom prst="wedgeRoundRectCallout">
            <a:avLst>
              <a:gd name="adj1" fmla="val -69727"/>
              <a:gd name="adj2" fmla="val -51865"/>
              <a:gd name="adj3" fmla="val 16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/>
              <a:t>Oui mais cette fois-ci nous allons travailler sur le vocabulaire !</a:t>
            </a:r>
            <a:endParaRPr lang="LID4096" sz="3600"/>
          </a:p>
        </p:txBody>
      </p:sp>
      <p:sp>
        <p:nvSpPr>
          <p:cNvPr id="2" name="Rectangle à coins arrondis 1">
            <a:extLst>
              <a:ext uri="{FF2B5EF4-FFF2-40B4-BE49-F238E27FC236}">
                <a16:creationId xmlns:a16="http://schemas.microsoft.com/office/drawing/2014/main" id="{C0531591-0498-FC20-E4EB-1569EFF4BE1C}"/>
              </a:ext>
            </a:extLst>
          </p:cNvPr>
          <p:cNvSpPr/>
          <p:nvPr/>
        </p:nvSpPr>
        <p:spPr>
          <a:xfrm>
            <a:off x="0" y="-7815"/>
            <a:ext cx="12192000" cy="1008184"/>
          </a:xfrm>
          <a:prstGeom prst="wedgeRoundRectCallout">
            <a:avLst>
              <a:gd name="adj1" fmla="val 31735"/>
              <a:gd name="adj2" fmla="val 124166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Aujourd'hui on va s'entrainer à résoudre des problèmes de TRANSFORMATION !</a:t>
            </a:r>
            <a:endParaRPr lang="en-US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6EAB8F-F9CD-6B79-BAA4-5C3369687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88" t="-4076" r="69824" b="66851"/>
          <a:stretch>
            <a:fillRect/>
          </a:stretch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9C1323-0A57-7457-999F-D9919D4A9E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5" r="78037"/>
          <a:stretch/>
        </p:blipFill>
        <p:spPr>
          <a:xfrm>
            <a:off x="0" y="1009524"/>
            <a:ext cx="1610299" cy="33310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A18896-E41B-9AD9-BCB2-28D9A2FD89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42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4552F-9728-59F9-BE6F-CCAA59F67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79D1053-CF67-19FD-3C70-72CD40DBF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775" r="67436"/>
          <a:stretch/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2C18FC-B918-D541-C1AD-0E88697FD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8" y="0"/>
            <a:ext cx="10402881" cy="45056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CFB9FA-4544-4C0A-856B-F167A42506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1F415E-E786-23C1-8093-650421EF41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560" r="67533"/>
          <a:stretch/>
        </p:blipFill>
        <p:spPr>
          <a:xfrm>
            <a:off x="0" y="1242353"/>
            <a:ext cx="1066800" cy="3112209"/>
          </a:xfrm>
          <a:prstGeom prst="rect">
            <a:avLst/>
          </a:prstGeom>
        </p:spPr>
      </p:pic>
      <p:sp>
        <p:nvSpPr>
          <p:cNvPr id="10" name="Rectangle à coins arrondis 1">
            <a:extLst>
              <a:ext uri="{FF2B5EF4-FFF2-40B4-BE49-F238E27FC236}">
                <a16:creationId xmlns:a16="http://schemas.microsoft.com/office/drawing/2014/main" id="{010195A4-EA80-AAFE-70E4-49F4B5A5D705}"/>
              </a:ext>
            </a:extLst>
          </p:cNvPr>
          <p:cNvSpPr/>
          <p:nvPr/>
        </p:nvSpPr>
        <p:spPr>
          <a:xfrm>
            <a:off x="152400" y="5092823"/>
            <a:ext cx="11734800" cy="1008184"/>
          </a:xfrm>
          <a:prstGeom prst="wedgeRoundRectCallout">
            <a:avLst>
              <a:gd name="adj1" fmla="val 39771"/>
              <a:gd name="adj2" fmla="val -10797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Commençons par ce petit rappel, complète ces deux petits textes à trou ...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1661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B92E-FA12-8D3B-C8B7-DE5FCCFCF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0FB6BD8-95D4-B0B9-7575-BF5DD1E27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775" r="67436"/>
          <a:stretch/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5D6BBE-65A2-A57A-35BB-3FDD7F67FD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0" r="67533"/>
          <a:stretch/>
        </p:blipFill>
        <p:spPr>
          <a:xfrm>
            <a:off x="0" y="1242353"/>
            <a:ext cx="1066800" cy="3112209"/>
          </a:xfrm>
          <a:prstGeom prst="rect">
            <a:avLst/>
          </a:prstGeom>
        </p:spPr>
      </p:pic>
      <p:sp>
        <p:nvSpPr>
          <p:cNvPr id="10" name="Rectangle à coins arrondis 1">
            <a:extLst>
              <a:ext uri="{FF2B5EF4-FFF2-40B4-BE49-F238E27FC236}">
                <a16:creationId xmlns:a16="http://schemas.microsoft.com/office/drawing/2014/main" id="{6DC1FF88-B335-74EC-47CC-845DC2B6DA0F}"/>
              </a:ext>
            </a:extLst>
          </p:cNvPr>
          <p:cNvSpPr/>
          <p:nvPr/>
        </p:nvSpPr>
        <p:spPr>
          <a:xfrm>
            <a:off x="152400" y="5092823"/>
            <a:ext cx="11734800" cy="1008184"/>
          </a:xfrm>
          <a:prstGeom prst="wedgeRoundRectCallout">
            <a:avLst>
              <a:gd name="adj1" fmla="val 39771"/>
              <a:gd name="adj2" fmla="val -10797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Lisons ces 5 problèmes et effectuons le le travail demandé !</a:t>
            </a:r>
            <a:endParaRPr lang="en-US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274B7A-E5AA-2754-7239-82764E402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41" y="0"/>
            <a:ext cx="10360607" cy="46808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5C440A-0AFA-5A2F-5692-C04897A947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01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34C52-E73F-CB05-CF07-0CD4D2E9B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A541DF0-66AA-6D7A-4D96-05F3C69BBB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775" r="67436"/>
          <a:stretch/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424123-A3F1-E7E9-5A21-FB62F3EF31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0" r="67533"/>
          <a:stretch/>
        </p:blipFill>
        <p:spPr>
          <a:xfrm>
            <a:off x="0" y="1242353"/>
            <a:ext cx="1066800" cy="311220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FA99CA-B2D7-5270-1619-5ACB08B25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41" y="0"/>
            <a:ext cx="10360607" cy="46808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ED7648-BFE5-996E-05E4-7081252A7A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DC5F67-9C6A-FBB5-482A-5349B3650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152" y="4680857"/>
            <a:ext cx="5788192" cy="21909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DF3661-1246-AD16-0A89-16125CE3E5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748" y="5375195"/>
            <a:ext cx="5425910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34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AA7674-A50B-4CDD-B602-7528056EAF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1" t="23806" b="19789"/>
          <a:stretch/>
        </p:blipFill>
        <p:spPr>
          <a:xfrm>
            <a:off x="1838633" y="1272487"/>
            <a:ext cx="8229600" cy="5463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A64A95-1D5D-45B2-B946-7B6CF5AC2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343"/>
          <a:stretch/>
        </p:blipFill>
        <p:spPr>
          <a:xfrm>
            <a:off x="3575498" y="0"/>
            <a:ext cx="7456295" cy="15106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273BE6-E979-43A5-AA8A-E9397ACE27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83" t="-1" r="15740" b="79551"/>
          <a:stretch/>
        </p:blipFill>
        <p:spPr>
          <a:xfrm>
            <a:off x="160510" y="121524"/>
            <a:ext cx="2546555" cy="9354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257A13-AB02-5437-25CA-0736B14622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775" r="67436"/>
          <a:stretch/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25FB0F-6FCA-9E2A-0D41-BF7D615394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53" r="39026"/>
          <a:stretch/>
        </p:blipFill>
        <p:spPr>
          <a:xfrm>
            <a:off x="11043937" y="1482805"/>
            <a:ext cx="1040614" cy="28577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9A315E-C65D-E4D2-7FD1-6B437ACA12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560" r="67533"/>
          <a:stretch/>
        </p:blipFill>
        <p:spPr>
          <a:xfrm>
            <a:off x="0" y="1242353"/>
            <a:ext cx="1066800" cy="31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12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76B3EC5-BC0E-43F3-9762-089B60821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178" b="33896"/>
          <a:stretch/>
        </p:blipFill>
        <p:spPr>
          <a:xfrm>
            <a:off x="0" y="3834580"/>
            <a:ext cx="8452615" cy="21237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F1DB6B-B0ED-4A07-90EC-1116E9C9A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3" y="0"/>
            <a:ext cx="7745093" cy="38345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3AF3FC-B232-40BD-8047-E9DE29DB6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739" y="109374"/>
            <a:ext cx="3330793" cy="9426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83F200-7713-4EA1-93B5-B3C73DF7A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518" y="6029619"/>
            <a:ext cx="8428789" cy="8283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38203D-3DC2-A2B0-6BB9-88C4911B15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2775" r="67436"/>
          <a:stretch/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6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C50DCCF-1843-EC09-9D64-7C78E6480F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775" r="67436"/>
          <a:stretch/>
        </p:blipFill>
        <p:spPr>
          <a:xfrm>
            <a:off x="0" y="6148796"/>
            <a:ext cx="776748" cy="709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97A08B-1D32-4DBD-BCB5-AD40E62575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728"/>
          <a:stretch/>
        </p:blipFill>
        <p:spPr>
          <a:xfrm>
            <a:off x="290212" y="0"/>
            <a:ext cx="11369670" cy="27726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04AA35-78D5-46EF-9FFF-72323253E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719" y="2605510"/>
            <a:ext cx="6966526" cy="18369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962BCE-787E-43F3-9F1B-047F0C9EA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868" y="4419562"/>
            <a:ext cx="3153440" cy="9586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A0E823-F113-48D9-893F-FCB0717F1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5621891" y="6112215"/>
            <a:ext cx="6037991" cy="7457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538C6-E9C8-4579-9FD7-54105A8C6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0" t="35420" r="61420" b="15445"/>
          <a:stretch/>
        </p:blipFill>
        <p:spPr>
          <a:xfrm>
            <a:off x="495755" y="2772697"/>
            <a:ext cx="4197601" cy="375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174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67</Words>
  <Application>Microsoft Office PowerPoint</Application>
  <PresentationFormat>Grand écran</PresentationFormat>
  <Paragraphs>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RESOLUTION DE PROBLEMES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CARRE Gurvan</dc:creator>
  <cp:lastModifiedBy>CARRE Gurvan</cp:lastModifiedBy>
  <cp:revision>33</cp:revision>
  <dcterms:created xsi:type="dcterms:W3CDTF">2022-03-01T10:30:24Z</dcterms:created>
  <dcterms:modified xsi:type="dcterms:W3CDTF">2025-10-22T05:06:01Z</dcterms:modified>
</cp:coreProperties>
</file>