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481" r:id="rId2"/>
    <p:sldId id="388" r:id="rId3"/>
    <p:sldId id="495" r:id="rId4"/>
    <p:sldId id="387" r:id="rId5"/>
  </p:sldIdLst>
  <p:sldSz cx="12192000" cy="6858000"/>
  <p:notesSz cx="6858000" cy="9144000"/>
  <p:defaultTextStyle>
    <a:defPPr>
      <a:defRPr lang="fr-M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03" autoAdjust="0"/>
    <p:restoredTop sz="83956" autoAdjust="0"/>
  </p:normalViewPr>
  <p:slideViewPr>
    <p:cSldViewPr snapToGrid="0">
      <p:cViewPr varScale="1">
        <p:scale>
          <a:sx n="65" d="100"/>
          <a:sy n="65" d="100"/>
        </p:scale>
        <p:origin x="151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046E32-55AF-466C-86CE-438095D07E07}" type="datetimeFigureOut">
              <a:rPr lang="LID4096" smtClean="0"/>
              <a:t>10/05/2023</a:t>
            </a:fld>
            <a:endParaRPr lang="LID4096"/>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LID4096"/>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247727-3176-4DB7-AE83-5147C485682F}" type="slidenum">
              <a:rPr lang="LID4096" smtClean="0"/>
              <a:t>‹N°›</a:t>
            </a:fld>
            <a:endParaRPr lang="LID4096"/>
          </a:p>
        </p:txBody>
      </p:sp>
    </p:spTree>
    <p:extLst>
      <p:ext uri="{BB962C8B-B14F-4D97-AF65-F5344CB8AC3E}">
        <p14:creationId xmlns:p14="http://schemas.microsoft.com/office/powerpoint/2010/main" val="329725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Travail par équipes, chaque élève doit compléter la fiche qu'il recevra en tenant compte du mot et du schéma, Il devra ensuite lire le problème de comparaison devant la classe qui devra le résoudre,</a:t>
            </a:r>
            <a:endParaRPr lang="LID4096"/>
          </a:p>
        </p:txBody>
      </p:sp>
      <p:sp>
        <p:nvSpPr>
          <p:cNvPr id="4" name="Espace réservé du numéro de diapositive 3"/>
          <p:cNvSpPr>
            <a:spLocks noGrp="1"/>
          </p:cNvSpPr>
          <p:nvPr>
            <p:ph type="sldNum" sz="quarter" idx="5"/>
          </p:nvPr>
        </p:nvSpPr>
        <p:spPr/>
        <p:txBody>
          <a:bodyPr/>
          <a:lstStyle/>
          <a:p>
            <a:fld id="{64247727-3176-4DB7-AE83-5147C485682F}" type="slidenum">
              <a:rPr lang="LID4096" smtClean="0"/>
              <a:t>2</a:t>
            </a:fld>
            <a:endParaRPr lang="LID4096"/>
          </a:p>
        </p:txBody>
      </p:sp>
    </p:spTree>
    <p:extLst>
      <p:ext uri="{BB962C8B-B14F-4D97-AF65-F5344CB8AC3E}">
        <p14:creationId xmlns:p14="http://schemas.microsoft.com/office/powerpoint/2010/main" val="94181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Travail par équipes, chaque élève doit compléter la fiche qu'il recevra en tenant compte du mot et du schéma, Il devra ensuite lire le problème de comparaison devant la classe qui devra le résoudre,</a:t>
            </a:r>
            <a:endParaRPr lang="LID4096"/>
          </a:p>
        </p:txBody>
      </p:sp>
      <p:sp>
        <p:nvSpPr>
          <p:cNvPr id="4" name="Espace réservé du numéro de diapositive 3"/>
          <p:cNvSpPr>
            <a:spLocks noGrp="1"/>
          </p:cNvSpPr>
          <p:nvPr>
            <p:ph type="sldNum" sz="quarter" idx="5"/>
          </p:nvPr>
        </p:nvSpPr>
        <p:spPr/>
        <p:txBody>
          <a:bodyPr/>
          <a:lstStyle/>
          <a:p>
            <a:fld id="{64247727-3176-4DB7-AE83-5147C485682F}" type="slidenum">
              <a:rPr lang="LID4096" smtClean="0"/>
              <a:t>3</a:t>
            </a:fld>
            <a:endParaRPr lang="LID4096"/>
          </a:p>
        </p:txBody>
      </p:sp>
    </p:spTree>
    <p:extLst>
      <p:ext uri="{BB962C8B-B14F-4D97-AF65-F5344CB8AC3E}">
        <p14:creationId xmlns:p14="http://schemas.microsoft.com/office/powerpoint/2010/main" val="1679839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équipes passent les unes après les autres devant le tableau, les élèves répondent sur leur ardoise en indiquant le schéma adapté.</a:t>
            </a:r>
            <a:endParaRPr lang="LID4096"/>
          </a:p>
        </p:txBody>
      </p:sp>
      <p:sp>
        <p:nvSpPr>
          <p:cNvPr id="4" name="Espace réservé du numéro de diapositive 3"/>
          <p:cNvSpPr>
            <a:spLocks noGrp="1"/>
          </p:cNvSpPr>
          <p:nvPr>
            <p:ph type="sldNum" sz="quarter" idx="5"/>
          </p:nvPr>
        </p:nvSpPr>
        <p:spPr/>
        <p:txBody>
          <a:bodyPr/>
          <a:lstStyle/>
          <a:p>
            <a:fld id="{64247727-3176-4DB7-AE83-5147C485682F}" type="slidenum">
              <a:rPr lang="LID4096" smtClean="0"/>
              <a:t>4</a:t>
            </a:fld>
            <a:endParaRPr lang="LID4096"/>
          </a:p>
        </p:txBody>
      </p:sp>
    </p:spTree>
    <p:extLst>
      <p:ext uri="{BB962C8B-B14F-4D97-AF65-F5344CB8AC3E}">
        <p14:creationId xmlns:p14="http://schemas.microsoft.com/office/powerpoint/2010/main" val="1045997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B5F71F-F86C-4187-9781-2C000EAC0D5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MU"/>
          </a:p>
        </p:txBody>
      </p:sp>
      <p:sp>
        <p:nvSpPr>
          <p:cNvPr id="3" name="Sous-titre 2">
            <a:extLst>
              <a:ext uri="{FF2B5EF4-FFF2-40B4-BE49-F238E27FC236}">
                <a16:creationId xmlns:a16="http://schemas.microsoft.com/office/drawing/2014/main" id="{743A26A5-F002-44DD-90D2-451891D44B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MU"/>
          </a:p>
        </p:txBody>
      </p:sp>
      <p:sp>
        <p:nvSpPr>
          <p:cNvPr id="4" name="Espace réservé de la date 3">
            <a:extLst>
              <a:ext uri="{FF2B5EF4-FFF2-40B4-BE49-F238E27FC236}">
                <a16:creationId xmlns:a16="http://schemas.microsoft.com/office/drawing/2014/main" id="{A3DD252A-2D32-428E-9FC4-A883B4A0CC89}"/>
              </a:ext>
            </a:extLst>
          </p:cNvPr>
          <p:cNvSpPr>
            <a:spLocks noGrp="1"/>
          </p:cNvSpPr>
          <p:nvPr>
            <p:ph type="dt" sz="half" idx="10"/>
          </p:nvPr>
        </p:nvSpPr>
        <p:spPr/>
        <p:txBody>
          <a:bodyPr/>
          <a:lstStyle/>
          <a:p>
            <a:fld id="{B4E64D48-54C3-4178-8E7B-B2CA24AAC0F7}" type="datetimeFigureOut">
              <a:rPr lang="fr-MU" smtClean="0"/>
              <a:t>10/05/2023</a:t>
            </a:fld>
            <a:endParaRPr lang="fr-MU"/>
          </a:p>
        </p:txBody>
      </p:sp>
      <p:sp>
        <p:nvSpPr>
          <p:cNvPr id="5" name="Espace réservé du pied de page 4">
            <a:extLst>
              <a:ext uri="{FF2B5EF4-FFF2-40B4-BE49-F238E27FC236}">
                <a16:creationId xmlns:a16="http://schemas.microsoft.com/office/drawing/2014/main" id="{B92B81FE-8423-4CBB-B9FE-9429B8188C26}"/>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029C4B29-14AA-4A4A-9F0F-672807CAF6CA}"/>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04899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0B2265-A7DC-448A-ABD9-F387FFBA915E}"/>
              </a:ext>
            </a:extLst>
          </p:cNvPr>
          <p:cNvSpPr>
            <a:spLocks noGrp="1"/>
          </p:cNvSpPr>
          <p:nvPr>
            <p:ph type="title"/>
          </p:nvPr>
        </p:nvSpPr>
        <p:spPr/>
        <p:txBody>
          <a:bodyPr/>
          <a:lstStyle/>
          <a:p>
            <a:r>
              <a:rPr lang="fr-FR"/>
              <a:t>Modifiez le style du titre</a:t>
            </a:r>
            <a:endParaRPr lang="fr-MU"/>
          </a:p>
        </p:txBody>
      </p:sp>
      <p:sp>
        <p:nvSpPr>
          <p:cNvPr id="3" name="Espace réservé du contenu 2">
            <a:extLst>
              <a:ext uri="{FF2B5EF4-FFF2-40B4-BE49-F238E27FC236}">
                <a16:creationId xmlns:a16="http://schemas.microsoft.com/office/drawing/2014/main" id="{D440FFFB-D8C8-4A37-B3A2-E0F4F3264E4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4DB1717A-7A8B-41A8-9CB8-8D374F7327F9}"/>
              </a:ext>
            </a:extLst>
          </p:cNvPr>
          <p:cNvSpPr>
            <a:spLocks noGrp="1"/>
          </p:cNvSpPr>
          <p:nvPr>
            <p:ph type="dt" sz="half" idx="10"/>
          </p:nvPr>
        </p:nvSpPr>
        <p:spPr/>
        <p:txBody>
          <a:bodyPr/>
          <a:lstStyle/>
          <a:p>
            <a:fld id="{B4E64D48-54C3-4178-8E7B-B2CA24AAC0F7}" type="datetimeFigureOut">
              <a:rPr lang="fr-MU" smtClean="0"/>
              <a:t>10/05/2023</a:t>
            </a:fld>
            <a:endParaRPr lang="fr-MU"/>
          </a:p>
        </p:txBody>
      </p:sp>
      <p:sp>
        <p:nvSpPr>
          <p:cNvPr id="5" name="Espace réservé du pied de page 4">
            <a:extLst>
              <a:ext uri="{FF2B5EF4-FFF2-40B4-BE49-F238E27FC236}">
                <a16:creationId xmlns:a16="http://schemas.microsoft.com/office/drawing/2014/main" id="{CCB25CBB-268D-425D-9630-FF226FDC0B94}"/>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2F72615B-AFD8-4114-959D-07F8D4AAB01C}"/>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278519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AA5EA5-6506-4941-95CD-18A1B46B319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MU"/>
          </a:p>
        </p:txBody>
      </p:sp>
      <p:sp>
        <p:nvSpPr>
          <p:cNvPr id="3" name="Espace réservé du texte 2">
            <a:extLst>
              <a:ext uri="{FF2B5EF4-FFF2-40B4-BE49-F238E27FC236}">
                <a16:creationId xmlns:a16="http://schemas.microsoft.com/office/drawing/2014/main" id="{01BD58B4-0DE0-4151-9727-1FC72F650C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2E4F6C3-BE79-4590-8A3B-C28ABBAD900E}"/>
              </a:ext>
            </a:extLst>
          </p:cNvPr>
          <p:cNvSpPr>
            <a:spLocks noGrp="1"/>
          </p:cNvSpPr>
          <p:nvPr>
            <p:ph type="dt" sz="half" idx="10"/>
          </p:nvPr>
        </p:nvSpPr>
        <p:spPr/>
        <p:txBody>
          <a:bodyPr/>
          <a:lstStyle/>
          <a:p>
            <a:fld id="{B4E64D48-54C3-4178-8E7B-B2CA24AAC0F7}" type="datetimeFigureOut">
              <a:rPr lang="fr-MU" smtClean="0"/>
              <a:t>10/05/2023</a:t>
            </a:fld>
            <a:endParaRPr lang="fr-MU"/>
          </a:p>
        </p:txBody>
      </p:sp>
      <p:sp>
        <p:nvSpPr>
          <p:cNvPr id="5" name="Espace réservé du pied de page 4">
            <a:extLst>
              <a:ext uri="{FF2B5EF4-FFF2-40B4-BE49-F238E27FC236}">
                <a16:creationId xmlns:a16="http://schemas.microsoft.com/office/drawing/2014/main" id="{8054150C-69CF-4EAC-B74F-8D65509B1B83}"/>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4E78FF37-A4DC-41FD-9308-82839EB22155}"/>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15224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282C09-9F95-484D-8CBD-F980F89EBED3}"/>
              </a:ext>
            </a:extLst>
          </p:cNvPr>
          <p:cNvSpPr>
            <a:spLocks noGrp="1"/>
          </p:cNvSpPr>
          <p:nvPr>
            <p:ph type="title"/>
          </p:nvPr>
        </p:nvSpPr>
        <p:spPr/>
        <p:txBody>
          <a:bodyPr/>
          <a:lstStyle/>
          <a:p>
            <a:r>
              <a:rPr lang="fr-FR"/>
              <a:t>Modifiez le style du titre</a:t>
            </a:r>
            <a:endParaRPr lang="fr-MU"/>
          </a:p>
        </p:txBody>
      </p:sp>
      <p:sp>
        <p:nvSpPr>
          <p:cNvPr id="3" name="Espace réservé du contenu 2">
            <a:extLst>
              <a:ext uri="{FF2B5EF4-FFF2-40B4-BE49-F238E27FC236}">
                <a16:creationId xmlns:a16="http://schemas.microsoft.com/office/drawing/2014/main" id="{292B3AE0-7971-4CE3-8C01-BC0A7ED872D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u contenu 3">
            <a:extLst>
              <a:ext uri="{FF2B5EF4-FFF2-40B4-BE49-F238E27FC236}">
                <a16:creationId xmlns:a16="http://schemas.microsoft.com/office/drawing/2014/main" id="{EF932291-2149-468B-B84B-D5A731E1290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5" name="Espace réservé de la date 4">
            <a:extLst>
              <a:ext uri="{FF2B5EF4-FFF2-40B4-BE49-F238E27FC236}">
                <a16:creationId xmlns:a16="http://schemas.microsoft.com/office/drawing/2014/main" id="{0A2AA3AC-4D0C-4DA0-9848-9237D8C9A4A7}"/>
              </a:ext>
            </a:extLst>
          </p:cNvPr>
          <p:cNvSpPr>
            <a:spLocks noGrp="1"/>
          </p:cNvSpPr>
          <p:nvPr>
            <p:ph type="dt" sz="half" idx="10"/>
          </p:nvPr>
        </p:nvSpPr>
        <p:spPr/>
        <p:txBody>
          <a:bodyPr/>
          <a:lstStyle/>
          <a:p>
            <a:fld id="{B4E64D48-54C3-4178-8E7B-B2CA24AAC0F7}" type="datetimeFigureOut">
              <a:rPr lang="fr-MU" smtClean="0"/>
              <a:t>10/05/2023</a:t>
            </a:fld>
            <a:endParaRPr lang="fr-MU"/>
          </a:p>
        </p:txBody>
      </p:sp>
      <p:sp>
        <p:nvSpPr>
          <p:cNvPr id="6" name="Espace réservé du pied de page 5">
            <a:extLst>
              <a:ext uri="{FF2B5EF4-FFF2-40B4-BE49-F238E27FC236}">
                <a16:creationId xmlns:a16="http://schemas.microsoft.com/office/drawing/2014/main" id="{BF26CE4C-2582-4CF1-8376-86EF7C03BE5B}"/>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293978AB-C02B-4B53-B135-0A98E7F0A419}"/>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821987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9F45B2-3FC4-43A1-9D2C-45F4BA0AC675}"/>
              </a:ext>
            </a:extLst>
          </p:cNvPr>
          <p:cNvSpPr>
            <a:spLocks noGrp="1"/>
          </p:cNvSpPr>
          <p:nvPr>
            <p:ph type="title"/>
          </p:nvPr>
        </p:nvSpPr>
        <p:spPr>
          <a:xfrm>
            <a:off x="839788" y="365125"/>
            <a:ext cx="10515600" cy="1325563"/>
          </a:xfrm>
        </p:spPr>
        <p:txBody>
          <a:bodyPr/>
          <a:lstStyle/>
          <a:p>
            <a:r>
              <a:rPr lang="fr-FR"/>
              <a:t>Modifiez le style du titre</a:t>
            </a:r>
            <a:endParaRPr lang="fr-MU"/>
          </a:p>
        </p:txBody>
      </p:sp>
      <p:sp>
        <p:nvSpPr>
          <p:cNvPr id="3" name="Espace réservé du texte 2">
            <a:extLst>
              <a:ext uri="{FF2B5EF4-FFF2-40B4-BE49-F238E27FC236}">
                <a16:creationId xmlns:a16="http://schemas.microsoft.com/office/drawing/2014/main" id="{BFCE3F43-655A-4E3C-B09C-E82BC3C48D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9E0518-AEFF-4C72-B8F4-B87BBCA9172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5" name="Espace réservé du texte 4">
            <a:extLst>
              <a:ext uri="{FF2B5EF4-FFF2-40B4-BE49-F238E27FC236}">
                <a16:creationId xmlns:a16="http://schemas.microsoft.com/office/drawing/2014/main" id="{FB02895A-0115-4DFB-90E3-CBE9F2EC45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4BDD57D-B49B-43AF-B039-E3093D29C65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7" name="Espace réservé de la date 6">
            <a:extLst>
              <a:ext uri="{FF2B5EF4-FFF2-40B4-BE49-F238E27FC236}">
                <a16:creationId xmlns:a16="http://schemas.microsoft.com/office/drawing/2014/main" id="{3A9CE0C9-30FA-4AC4-8D78-A7BC7A0DC1E4}"/>
              </a:ext>
            </a:extLst>
          </p:cNvPr>
          <p:cNvSpPr>
            <a:spLocks noGrp="1"/>
          </p:cNvSpPr>
          <p:nvPr>
            <p:ph type="dt" sz="half" idx="10"/>
          </p:nvPr>
        </p:nvSpPr>
        <p:spPr/>
        <p:txBody>
          <a:bodyPr/>
          <a:lstStyle/>
          <a:p>
            <a:fld id="{B4E64D48-54C3-4178-8E7B-B2CA24AAC0F7}" type="datetimeFigureOut">
              <a:rPr lang="fr-MU" smtClean="0"/>
              <a:t>10/05/2023</a:t>
            </a:fld>
            <a:endParaRPr lang="fr-MU"/>
          </a:p>
        </p:txBody>
      </p:sp>
      <p:sp>
        <p:nvSpPr>
          <p:cNvPr id="8" name="Espace réservé du pied de page 7">
            <a:extLst>
              <a:ext uri="{FF2B5EF4-FFF2-40B4-BE49-F238E27FC236}">
                <a16:creationId xmlns:a16="http://schemas.microsoft.com/office/drawing/2014/main" id="{AAF13B0F-54BE-4993-A112-3E7B548C5E16}"/>
              </a:ext>
            </a:extLst>
          </p:cNvPr>
          <p:cNvSpPr>
            <a:spLocks noGrp="1"/>
          </p:cNvSpPr>
          <p:nvPr>
            <p:ph type="ftr" sz="quarter" idx="11"/>
          </p:nvPr>
        </p:nvSpPr>
        <p:spPr/>
        <p:txBody>
          <a:bodyPr/>
          <a:lstStyle/>
          <a:p>
            <a:endParaRPr lang="fr-MU"/>
          </a:p>
        </p:txBody>
      </p:sp>
      <p:sp>
        <p:nvSpPr>
          <p:cNvPr id="9" name="Espace réservé du numéro de diapositive 8">
            <a:extLst>
              <a:ext uri="{FF2B5EF4-FFF2-40B4-BE49-F238E27FC236}">
                <a16:creationId xmlns:a16="http://schemas.microsoft.com/office/drawing/2014/main" id="{63ED2AFA-5C83-46B3-975C-B5DA7C365647}"/>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470545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CB70F7-6AD0-451F-B2A9-C4983B8C64B9}"/>
              </a:ext>
            </a:extLst>
          </p:cNvPr>
          <p:cNvSpPr>
            <a:spLocks noGrp="1"/>
          </p:cNvSpPr>
          <p:nvPr>
            <p:ph type="title"/>
          </p:nvPr>
        </p:nvSpPr>
        <p:spPr/>
        <p:txBody>
          <a:bodyPr/>
          <a:lstStyle/>
          <a:p>
            <a:r>
              <a:rPr lang="fr-FR"/>
              <a:t>Modifiez le style du titre</a:t>
            </a:r>
            <a:endParaRPr lang="fr-MU"/>
          </a:p>
        </p:txBody>
      </p:sp>
      <p:sp>
        <p:nvSpPr>
          <p:cNvPr id="3" name="Espace réservé de la date 2">
            <a:extLst>
              <a:ext uri="{FF2B5EF4-FFF2-40B4-BE49-F238E27FC236}">
                <a16:creationId xmlns:a16="http://schemas.microsoft.com/office/drawing/2014/main" id="{57F1E020-83AF-4728-BEAF-330F069F055A}"/>
              </a:ext>
            </a:extLst>
          </p:cNvPr>
          <p:cNvSpPr>
            <a:spLocks noGrp="1"/>
          </p:cNvSpPr>
          <p:nvPr>
            <p:ph type="dt" sz="half" idx="10"/>
          </p:nvPr>
        </p:nvSpPr>
        <p:spPr/>
        <p:txBody>
          <a:bodyPr/>
          <a:lstStyle/>
          <a:p>
            <a:fld id="{B4E64D48-54C3-4178-8E7B-B2CA24AAC0F7}" type="datetimeFigureOut">
              <a:rPr lang="fr-MU" smtClean="0"/>
              <a:t>10/05/2023</a:t>
            </a:fld>
            <a:endParaRPr lang="fr-MU"/>
          </a:p>
        </p:txBody>
      </p:sp>
      <p:sp>
        <p:nvSpPr>
          <p:cNvPr id="4" name="Espace réservé du pied de page 3">
            <a:extLst>
              <a:ext uri="{FF2B5EF4-FFF2-40B4-BE49-F238E27FC236}">
                <a16:creationId xmlns:a16="http://schemas.microsoft.com/office/drawing/2014/main" id="{ABFEE974-62C9-473C-A89C-5FA8416AECDC}"/>
              </a:ext>
            </a:extLst>
          </p:cNvPr>
          <p:cNvSpPr>
            <a:spLocks noGrp="1"/>
          </p:cNvSpPr>
          <p:nvPr>
            <p:ph type="ftr" sz="quarter" idx="11"/>
          </p:nvPr>
        </p:nvSpPr>
        <p:spPr/>
        <p:txBody>
          <a:bodyPr/>
          <a:lstStyle/>
          <a:p>
            <a:endParaRPr lang="fr-MU"/>
          </a:p>
        </p:txBody>
      </p:sp>
      <p:sp>
        <p:nvSpPr>
          <p:cNvPr id="5" name="Espace réservé du numéro de diapositive 4">
            <a:extLst>
              <a:ext uri="{FF2B5EF4-FFF2-40B4-BE49-F238E27FC236}">
                <a16:creationId xmlns:a16="http://schemas.microsoft.com/office/drawing/2014/main" id="{D5AEE396-72D7-461B-881C-56AAAE1914A7}"/>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200855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0EACE7B-9AA0-4024-A296-FA6A7522C53D}"/>
              </a:ext>
            </a:extLst>
          </p:cNvPr>
          <p:cNvSpPr>
            <a:spLocks noGrp="1"/>
          </p:cNvSpPr>
          <p:nvPr>
            <p:ph type="dt" sz="half" idx="10"/>
          </p:nvPr>
        </p:nvSpPr>
        <p:spPr/>
        <p:txBody>
          <a:bodyPr/>
          <a:lstStyle/>
          <a:p>
            <a:fld id="{B4E64D48-54C3-4178-8E7B-B2CA24AAC0F7}" type="datetimeFigureOut">
              <a:rPr lang="fr-MU" smtClean="0"/>
              <a:t>10/05/2023</a:t>
            </a:fld>
            <a:endParaRPr lang="fr-MU"/>
          </a:p>
        </p:txBody>
      </p:sp>
      <p:sp>
        <p:nvSpPr>
          <p:cNvPr id="3" name="Espace réservé du pied de page 2">
            <a:extLst>
              <a:ext uri="{FF2B5EF4-FFF2-40B4-BE49-F238E27FC236}">
                <a16:creationId xmlns:a16="http://schemas.microsoft.com/office/drawing/2014/main" id="{D6FA4F76-628D-4A3C-BB71-CE1255D1999B}"/>
              </a:ext>
            </a:extLst>
          </p:cNvPr>
          <p:cNvSpPr>
            <a:spLocks noGrp="1"/>
          </p:cNvSpPr>
          <p:nvPr>
            <p:ph type="ftr" sz="quarter" idx="11"/>
          </p:nvPr>
        </p:nvSpPr>
        <p:spPr/>
        <p:txBody>
          <a:bodyPr/>
          <a:lstStyle/>
          <a:p>
            <a:endParaRPr lang="fr-MU"/>
          </a:p>
        </p:txBody>
      </p:sp>
      <p:sp>
        <p:nvSpPr>
          <p:cNvPr id="4" name="Espace réservé du numéro de diapositive 3">
            <a:extLst>
              <a:ext uri="{FF2B5EF4-FFF2-40B4-BE49-F238E27FC236}">
                <a16:creationId xmlns:a16="http://schemas.microsoft.com/office/drawing/2014/main" id="{05F0171D-07BC-474A-96BB-2927EF02CF64}"/>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173794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511586-34D5-44AE-866C-08393549277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U"/>
          </a:p>
        </p:txBody>
      </p:sp>
      <p:sp>
        <p:nvSpPr>
          <p:cNvPr id="3" name="Espace réservé du contenu 2">
            <a:extLst>
              <a:ext uri="{FF2B5EF4-FFF2-40B4-BE49-F238E27FC236}">
                <a16:creationId xmlns:a16="http://schemas.microsoft.com/office/drawing/2014/main" id="{1B7AAF54-B007-4BB9-9177-D4D057AA5D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u texte 3">
            <a:extLst>
              <a:ext uri="{FF2B5EF4-FFF2-40B4-BE49-F238E27FC236}">
                <a16:creationId xmlns:a16="http://schemas.microsoft.com/office/drawing/2014/main" id="{96043067-88B5-4C2A-9851-8F5EA2E462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DA58705-7C59-47F9-8A0A-CD5B6FEEA826}"/>
              </a:ext>
            </a:extLst>
          </p:cNvPr>
          <p:cNvSpPr>
            <a:spLocks noGrp="1"/>
          </p:cNvSpPr>
          <p:nvPr>
            <p:ph type="dt" sz="half" idx="10"/>
          </p:nvPr>
        </p:nvSpPr>
        <p:spPr/>
        <p:txBody>
          <a:bodyPr/>
          <a:lstStyle/>
          <a:p>
            <a:fld id="{B4E64D48-54C3-4178-8E7B-B2CA24AAC0F7}" type="datetimeFigureOut">
              <a:rPr lang="fr-MU" smtClean="0"/>
              <a:t>10/05/2023</a:t>
            </a:fld>
            <a:endParaRPr lang="fr-MU"/>
          </a:p>
        </p:txBody>
      </p:sp>
      <p:sp>
        <p:nvSpPr>
          <p:cNvPr id="6" name="Espace réservé du pied de page 5">
            <a:extLst>
              <a:ext uri="{FF2B5EF4-FFF2-40B4-BE49-F238E27FC236}">
                <a16:creationId xmlns:a16="http://schemas.microsoft.com/office/drawing/2014/main" id="{77F53108-B4E9-4057-A682-9A4AEE36F0BE}"/>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C1792E21-00BA-4BC4-9FF1-5763E0E8F4F6}"/>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846275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C578C-158E-4B6D-886B-9A094C44A87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U"/>
          </a:p>
        </p:txBody>
      </p:sp>
      <p:sp>
        <p:nvSpPr>
          <p:cNvPr id="3" name="Espace réservé pour une image  2">
            <a:extLst>
              <a:ext uri="{FF2B5EF4-FFF2-40B4-BE49-F238E27FC236}">
                <a16:creationId xmlns:a16="http://schemas.microsoft.com/office/drawing/2014/main" id="{83CA34C4-9020-4FFF-8F7C-91F3B7A9D9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MU"/>
          </a:p>
        </p:txBody>
      </p:sp>
      <p:sp>
        <p:nvSpPr>
          <p:cNvPr id="4" name="Espace réservé du texte 3">
            <a:extLst>
              <a:ext uri="{FF2B5EF4-FFF2-40B4-BE49-F238E27FC236}">
                <a16:creationId xmlns:a16="http://schemas.microsoft.com/office/drawing/2014/main" id="{CCE8B95B-8317-4E35-9AA8-088F375592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F07D630-AD30-43FD-892F-FD622AE08741}"/>
              </a:ext>
            </a:extLst>
          </p:cNvPr>
          <p:cNvSpPr>
            <a:spLocks noGrp="1"/>
          </p:cNvSpPr>
          <p:nvPr>
            <p:ph type="dt" sz="half" idx="10"/>
          </p:nvPr>
        </p:nvSpPr>
        <p:spPr/>
        <p:txBody>
          <a:bodyPr/>
          <a:lstStyle/>
          <a:p>
            <a:fld id="{B4E64D48-54C3-4178-8E7B-B2CA24AAC0F7}" type="datetimeFigureOut">
              <a:rPr lang="fr-MU" smtClean="0"/>
              <a:t>10/05/2023</a:t>
            </a:fld>
            <a:endParaRPr lang="fr-MU"/>
          </a:p>
        </p:txBody>
      </p:sp>
      <p:sp>
        <p:nvSpPr>
          <p:cNvPr id="6" name="Espace réservé du pied de page 5">
            <a:extLst>
              <a:ext uri="{FF2B5EF4-FFF2-40B4-BE49-F238E27FC236}">
                <a16:creationId xmlns:a16="http://schemas.microsoft.com/office/drawing/2014/main" id="{B043DC05-3F53-4973-B6D4-F67A2B0BE516}"/>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6A3D23A8-96D1-4136-BDCA-104B29C0D692}"/>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825249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5D02BE-D8A3-4A34-99A4-A4807A2389D5}"/>
              </a:ext>
            </a:extLst>
          </p:cNvPr>
          <p:cNvSpPr>
            <a:spLocks noGrp="1"/>
          </p:cNvSpPr>
          <p:nvPr>
            <p:ph type="title"/>
          </p:nvPr>
        </p:nvSpPr>
        <p:spPr/>
        <p:txBody>
          <a:bodyPr/>
          <a:lstStyle/>
          <a:p>
            <a:r>
              <a:rPr lang="fr-FR"/>
              <a:t>Modifiez le style du titre</a:t>
            </a:r>
            <a:endParaRPr lang="fr-MU"/>
          </a:p>
        </p:txBody>
      </p:sp>
      <p:sp>
        <p:nvSpPr>
          <p:cNvPr id="3" name="Espace réservé du texte vertical 2">
            <a:extLst>
              <a:ext uri="{FF2B5EF4-FFF2-40B4-BE49-F238E27FC236}">
                <a16:creationId xmlns:a16="http://schemas.microsoft.com/office/drawing/2014/main" id="{BF497C9C-C698-45FC-85F5-B6A4E2EBE18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F14A429A-11DC-4E42-A8EF-EC4D1DA97216}"/>
              </a:ext>
            </a:extLst>
          </p:cNvPr>
          <p:cNvSpPr>
            <a:spLocks noGrp="1"/>
          </p:cNvSpPr>
          <p:nvPr>
            <p:ph type="dt" sz="half" idx="10"/>
          </p:nvPr>
        </p:nvSpPr>
        <p:spPr/>
        <p:txBody>
          <a:bodyPr/>
          <a:lstStyle/>
          <a:p>
            <a:fld id="{B4E64D48-54C3-4178-8E7B-B2CA24AAC0F7}" type="datetimeFigureOut">
              <a:rPr lang="fr-MU" smtClean="0"/>
              <a:t>10/05/2023</a:t>
            </a:fld>
            <a:endParaRPr lang="fr-MU"/>
          </a:p>
        </p:txBody>
      </p:sp>
      <p:sp>
        <p:nvSpPr>
          <p:cNvPr id="5" name="Espace réservé du pied de page 4">
            <a:extLst>
              <a:ext uri="{FF2B5EF4-FFF2-40B4-BE49-F238E27FC236}">
                <a16:creationId xmlns:a16="http://schemas.microsoft.com/office/drawing/2014/main" id="{51EEEAB4-EAF3-4251-B329-52EFA61B7DBF}"/>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1A926A99-6489-438C-A342-D21DF4553A5F}"/>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553700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21152C3-CA69-4398-BBD8-F3D5E8925C34}"/>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MU"/>
          </a:p>
        </p:txBody>
      </p:sp>
      <p:sp>
        <p:nvSpPr>
          <p:cNvPr id="3" name="Espace réservé du texte vertical 2">
            <a:extLst>
              <a:ext uri="{FF2B5EF4-FFF2-40B4-BE49-F238E27FC236}">
                <a16:creationId xmlns:a16="http://schemas.microsoft.com/office/drawing/2014/main" id="{1B420CC4-1441-4FE7-9D61-E61F4CA0964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134E583E-AD2D-4637-A658-DF5ADF1EB2D8}"/>
              </a:ext>
            </a:extLst>
          </p:cNvPr>
          <p:cNvSpPr>
            <a:spLocks noGrp="1"/>
          </p:cNvSpPr>
          <p:nvPr>
            <p:ph type="dt" sz="half" idx="10"/>
          </p:nvPr>
        </p:nvSpPr>
        <p:spPr/>
        <p:txBody>
          <a:bodyPr/>
          <a:lstStyle/>
          <a:p>
            <a:fld id="{B4E64D48-54C3-4178-8E7B-B2CA24AAC0F7}" type="datetimeFigureOut">
              <a:rPr lang="fr-MU" smtClean="0"/>
              <a:t>10/05/2023</a:t>
            </a:fld>
            <a:endParaRPr lang="fr-MU"/>
          </a:p>
        </p:txBody>
      </p:sp>
      <p:sp>
        <p:nvSpPr>
          <p:cNvPr id="5" name="Espace réservé du pied de page 4">
            <a:extLst>
              <a:ext uri="{FF2B5EF4-FFF2-40B4-BE49-F238E27FC236}">
                <a16:creationId xmlns:a16="http://schemas.microsoft.com/office/drawing/2014/main" id="{96E50C89-2D01-44E9-B4F3-768DF0F3EABF}"/>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41A7713B-FD05-45F6-8A1F-D84D40D06432}"/>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952892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E05BDFC-90C3-4ED1-A03E-C65385A168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MU"/>
          </a:p>
        </p:txBody>
      </p:sp>
      <p:sp>
        <p:nvSpPr>
          <p:cNvPr id="3" name="Espace réservé du texte 2">
            <a:extLst>
              <a:ext uri="{FF2B5EF4-FFF2-40B4-BE49-F238E27FC236}">
                <a16:creationId xmlns:a16="http://schemas.microsoft.com/office/drawing/2014/main" id="{9E028AA4-A198-4829-9484-A651E068CE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6929EFA5-9A94-4435-BDDC-45C98613EA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E64D48-54C3-4178-8E7B-B2CA24AAC0F7}" type="datetimeFigureOut">
              <a:rPr lang="fr-MU" smtClean="0"/>
              <a:t>10/05/2023</a:t>
            </a:fld>
            <a:endParaRPr lang="fr-MU"/>
          </a:p>
        </p:txBody>
      </p:sp>
      <p:sp>
        <p:nvSpPr>
          <p:cNvPr id="5" name="Espace réservé du pied de page 4">
            <a:extLst>
              <a:ext uri="{FF2B5EF4-FFF2-40B4-BE49-F238E27FC236}">
                <a16:creationId xmlns:a16="http://schemas.microsoft.com/office/drawing/2014/main" id="{077C3BE5-4C7A-439C-A69A-6D9BBFCC2E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MU"/>
          </a:p>
        </p:txBody>
      </p:sp>
      <p:sp>
        <p:nvSpPr>
          <p:cNvPr id="6" name="Espace réservé du numéro de diapositive 5">
            <a:extLst>
              <a:ext uri="{FF2B5EF4-FFF2-40B4-BE49-F238E27FC236}">
                <a16:creationId xmlns:a16="http://schemas.microsoft.com/office/drawing/2014/main" id="{F3F350BD-8588-4EF5-B2D0-88366AC804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6602B7-BB3E-44F9-98AE-3CFC694A47F9}" type="slidenum">
              <a:rPr lang="fr-MU" smtClean="0"/>
              <a:t>‹N°›</a:t>
            </a:fld>
            <a:endParaRPr lang="fr-MU"/>
          </a:p>
        </p:txBody>
      </p:sp>
    </p:spTree>
    <p:extLst>
      <p:ext uri="{BB962C8B-B14F-4D97-AF65-F5344CB8AC3E}">
        <p14:creationId xmlns:p14="http://schemas.microsoft.com/office/powerpoint/2010/main" val="4000918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M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335753" y="1411745"/>
            <a:ext cx="7252836" cy="2387600"/>
          </a:xfrm>
        </p:spPr>
        <p:txBody>
          <a:bodyPr/>
          <a:lstStyle/>
          <a:p>
            <a:r>
              <a:rPr lang="en-US">
                <a:latin typeface="+mn-lt"/>
              </a:rPr>
              <a:t>Résolution de problèmes</a:t>
            </a:r>
            <a:endParaRPr lang="en-US" dirty="0">
              <a:latin typeface="+mn-lt"/>
            </a:endParaRPr>
          </a:p>
        </p:txBody>
      </p:sp>
      <p:sp>
        <p:nvSpPr>
          <p:cNvPr id="10" name="Organigramme : Procédé 9">
            <a:extLst>
              <a:ext uri="{FF2B5EF4-FFF2-40B4-BE49-F238E27FC236}">
                <a16:creationId xmlns:a16="http://schemas.microsoft.com/office/drawing/2014/main" id="{70C428AC-79D1-423B-B05C-0C8511DC6E55}"/>
              </a:ext>
            </a:extLst>
          </p:cNvPr>
          <p:cNvSpPr/>
          <p:nvPr/>
        </p:nvSpPr>
        <p:spPr>
          <a:xfrm rot="388793">
            <a:off x="3665657" y="508379"/>
            <a:ext cx="4949494"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t>Entrainement </a:t>
            </a:r>
          </a:p>
        </p:txBody>
      </p:sp>
      <p:pic>
        <p:nvPicPr>
          <p:cNvPr id="5" name="Image 4">
            <a:extLst>
              <a:ext uri="{FF2B5EF4-FFF2-40B4-BE49-F238E27FC236}">
                <a16:creationId xmlns:a16="http://schemas.microsoft.com/office/drawing/2014/main" id="{EAECFD28-987D-6E6A-C34E-8588B76856CE}"/>
              </a:ext>
            </a:extLst>
          </p:cNvPr>
          <p:cNvPicPr>
            <a:picLocks noChangeAspect="1"/>
          </p:cNvPicPr>
          <p:nvPr/>
        </p:nvPicPr>
        <p:blipFill>
          <a:blip r:embed="rId2"/>
          <a:stretch>
            <a:fillRect/>
          </a:stretch>
        </p:blipFill>
        <p:spPr>
          <a:xfrm>
            <a:off x="9957952" y="4030621"/>
            <a:ext cx="1338068" cy="2816987"/>
          </a:xfrm>
          <a:prstGeom prst="rect">
            <a:avLst/>
          </a:prstGeom>
        </p:spPr>
      </p:pic>
      <p:pic>
        <p:nvPicPr>
          <p:cNvPr id="7" name="Image 6">
            <a:extLst>
              <a:ext uri="{FF2B5EF4-FFF2-40B4-BE49-F238E27FC236}">
                <a16:creationId xmlns:a16="http://schemas.microsoft.com/office/drawing/2014/main" id="{9F91F631-C5E2-D242-CF79-2FBBB3D0E2D9}"/>
              </a:ext>
            </a:extLst>
          </p:cNvPr>
          <p:cNvPicPr>
            <a:picLocks noChangeAspect="1"/>
          </p:cNvPicPr>
          <p:nvPr/>
        </p:nvPicPr>
        <p:blipFill>
          <a:blip r:embed="rId3"/>
          <a:stretch>
            <a:fillRect/>
          </a:stretch>
        </p:blipFill>
        <p:spPr>
          <a:xfrm>
            <a:off x="1061048" y="2320937"/>
            <a:ext cx="1912786" cy="2956816"/>
          </a:xfrm>
          <a:prstGeom prst="rect">
            <a:avLst/>
          </a:prstGeom>
        </p:spPr>
      </p:pic>
      <p:pic>
        <p:nvPicPr>
          <p:cNvPr id="18" name="Image 17" descr="Une image contenant Police, texte, symbole, capture d’écran&#10;&#10;Description générée automatiquement">
            <a:extLst>
              <a:ext uri="{FF2B5EF4-FFF2-40B4-BE49-F238E27FC236}">
                <a16:creationId xmlns:a16="http://schemas.microsoft.com/office/drawing/2014/main" id="{3035ADB5-2034-D0B3-052A-B4D56C730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3834" y="5168514"/>
            <a:ext cx="6546002" cy="1456371"/>
          </a:xfrm>
          <a:prstGeom prst="rect">
            <a:avLst/>
          </a:prstGeom>
        </p:spPr>
      </p:pic>
      <p:pic>
        <p:nvPicPr>
          <p:cNvPr id="20" name="Image 19" descr="Une image contenant ligne, symbole, diagramme, conception&#10;&#10;Description générée automatiquement">
            <a:extLst>
              <a:ext uri="{FF2B5EF4-FFF2-40B4-BE49-F238E27FC236}">
                <a16:creationId xmlns:a16="http://schemas.microsoft.com/office/drawing/2014/main" id="{891617FB-8757-9C73-353B-2765A33D37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6835" y="4030621"/>
            <a:ext cx="1322774" cy="1158891"/>
          </a:xfrm>
          <a:prstGeom prst="rect">
            <a:avLst/>
          </a:prstGeom>
        </p:spPr>
      </p:pic>
      <p:pic>
        <p:nvPicPr>
          <p:cNvPr id="22" name="Image 21" descr="Une image contenant ligne, diagramme, conception&#10;&#10;Description générée automatiquement">
            <a:extLst>
              <a:ext uri="{FF2B5EF4-FFF2-40B4-BE49-F238E27FC236}">
                <a16:creationId xmlns:a16="http://schemas.microsoft.com/office/drawing/2014/main" id="{7E2E73D9-2D36-180E-19D6-92AE313C0D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7444" y="3707897"/>
            <a:ext cx="1239305" cy="1511348"/>
          </a:xfrm>
          <a:prstGeom prst="rect">
            <a:avLst/>
          </a:prstGeom>
        </p:spPr>
      </p:pic>
      <p:pic>
        <p:nvPicPr>
          <p:cNvPr id="24" name="Image 23" descr="Une image contenant ligne, symbole, conception&#10;&#10;Description générée automatiquement">
            <a:extLst>
              <a:ext uri="{FF2B5EF4-FFF2-40B4-BE49-F238E27FC236}">
                <a16:creationId xmlns:a16="http://schemas.microsoft.com/office/drawing/2014/main" id="{033111AF-8B61-B7D4-B57F-CE03F1C94C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69404" y="3904484"/>
            <a:ext cx="1342002" cy="1268130"/>
          </a:xfrm>
          <a:prstGeom prst="rect">
            <a:avLst/>
          </a:prstGeom>
        </p:spPr>
      </p:pic>
    </p:spTree>
    <p:extLst>
      <p:ext uri="{BB962C8B-B14F-4D97-AF65-F5344CB8AC3E}">
        <p14:creationId xmlns:p14="http://schemas.microsoft.com/office/powerpoint/2010/main" val="2922408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8652806F-860D-4901-9C19-EEDF9175C631}"/>
              </a:ext>
            </a:extLst>
          </p:cNvPr>
          <p:cNvPicPr>
            <a:picLocks noChangeAspect="1"/>
          </p:cNvPicPr>
          <p:nvPr/>
        </p:nvPicPr>
        <p:blipFill>
          <a:blip r:embed="rId3"/>
          <a:stretch>
            <a:fillRect/>
          </a:stretch>
        </p:blipFill>
        <p:spPr>
          <a:xfrm rot="537740">
            <a:off x="7038700" y="402364"/>
            <a:ext cx="4207482" cy="60532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FF0628EA-57ED-4654-80F7-095010B7D851}"/>
              </a:ext>
            </a:extLst>
          </p:cNvPr>
          <p:cNvPicPr>
            <a:picLocks noChangeAspect="1"/>
          </p:cNvPicPr>
          <p:nvPr/>
        </p:nvPicPr>
        <p:blipFill>
          <a:blip r:embed="rId4">
            <a:alphaModFix amt="50000"/>
          </a:blip>
          <a:stretch>
            <a:fillRect/>
          </a:stretch>
        </p:blipFill>
        <p:spPr>
          <a:xfrm rot="241848">
            <a:off x="5043088" y="371366"/>
            <a:ext cx="4043611" cy="5905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BF92BFE1-88F5-F03B-1707-791A7F26998E}"/>
              </a:ext>
            </a:extLst>
          </p:cNvPr>
          <p:cNvPicPr>
            <a:picLocks noChangeAspect="1"/>
          </p:cNvPicPr>
          <p:nvPr/>
        </p:nvPicPr>
        <p:blipFill>
          <a:blip r:embed="rId5"/>
          <a:stretch>
            <a:fillRect/>
          </a:stretch>
        </p:blipFill>
        <p:spPr>
          <a:xfrm>
            <a:off x="206014" y="930378"/>
            <a:ext cx="1353156" cy="3686483"/>
          </a:xfrm>
          <a:prstGeom prst="rect">
            <a:avLst/>
          </a:prstGeom>
        </p:spPr>
      </p:pic>
      <p:pic>
        <p:nvPicPr>
          <p:cNvPr id="5" name="Image 4">
            <a:extLst>
              <a:ext uri="{FF2B5EF4-FFF2-40B4-BE49-F238E27FC236}">
                <a16:creationId xmlns:a16="http://schemas.microsoft.com/office/drawing/2014/main" id="{FA2F3946-24BA-6009-94E6-1C5BFA518F5E}"/>
              </a:ext>
            </a:extLst>
          </p:cNvPr>
          <p:cNvPicPr>
            <a:picLocks noChangeAspect="1"/>
          </p:cNvPicPr>
          <p:nvPr/>
        </p:nvPicPr>
        <p:blipFill>
          <a:blip r:embed="rId6">
            <a:alphaModFix/>
            <a:extLst>
              <a:ext uri="{BEBA8EAE-BF5A-486C-A8C5-ECC9F3942E4B}">
                <a14:imgProps xmlns:a14="http://schemas.microsoft.com/office/drawing/2010/main">
                  <a14:imgLayer r:embed="rId7">
                    <a14:imgEffect>
                      <a14:brightnessContrast bright="40000"/>
                    </a14:imgEffect>
                  </a14:imgLayer>
                </a14:imgProps>
              </a:ext>
            </a:extLst>
          </a:blip>
          <a:stretch>
            <a:fillRect/>
          </a:stretch>
        </p:blipFill>
        <p:spPr>
          <a:xfrm>
            <a:off x="1943052" y="236552"/>
            <a:ext cx="4171950" cy="59055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à coins arrondis 1">
            <a:extLst>
              <a:ext uri="{FF2B5EF4-FFF2-40B4-BE49-F238E27FC236}">
                <a16:creationId xmlns:a16="http://schemas.microsoft.com/office/drawing/2014/main" id="{E9AF60E7-6B3C-466F-9F6E-F2332BA9726C}"/>
              </a:ext>
            </a:extLst>
          </p:cNvPr>
          <p:cNvSpPr/>
          <p:nvPr/>
        </p:nvSpPr>
        <p:spPr>
          <a:xfrm>
            <a:off x="4180292" y="2539288"/>
            <a:ext cx="5191293" cy="3872393"/>
          </a:xfrm>
          <a:prstGeom prst="wedgeRoundRectCallout">
            <a:avLst>
              <a:gd name="adj1" fmla="val -107593"/>
              <a:gd name="adj2" fmla="val -57678"/>
              <a:gd name="adj3" fmla="val 16667"/>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rPr>
              <a:t>Vous allez devoir écrire un problème de comparaison que vous allez présenter à la classe et qui devra le résoudre ! </a:t>
            </a:r>
            <a:endParaRPr lang="en-US" sz="4000" dirty="0">
              <a:solidFill>
                <a:schemeClr val="tx1"/>
              </a:solidFill>
            </a:endParaRPr>
          </a:p>
        </p:txBody>
      </p:sp>
    </p:spTree>
    <p:extLst>
      <p:ext uri="{BB962C8B-B14F-4D97-AF65-F5344CB8AC3E}">
        <p14:creationId xmlns:p14="http://schemas.microsoft.com/office/powerpoint/2010/main" val="3178525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8652806F-860D-4901-9C19-EEDF9175C631}"/>
              </a:ext>
            </a:extLst>
          </p:cNvPr>
          <p:cNvPicPr>
            <a:picLocks noChangeAspect="1"/>
          </p:cNvPicPr>
          <p:nvPr/>
        </p:nvPicPr>
        <p:blipFill>
          <a:blip r:embed="rId3">
            <a:alphaModFix amt="35000"/>
          </a:blip>
          <a:stretch>
            <a:fillRect/>
          </a:stretch>
        </p:blipFill>
        <p:spPr>
          <a:xfrm rot="537740">
            <a:off x="7038700" y="402364"/>
            <a:ext cx="4207482" cy="60532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FF0628EA-57ED-4654-80F7-095010B7D851}"/>
              </a:ext>
            </a:extLst>
          </p:cNvPr>
          <p:cNvPicPr>
            <a:picLocks noChangeAspect="1"/>
          </p:cNvPicPr>
          <p:nvPr/>
        </p:nvPicPr>
        <p:blipFill>
          <a:blip r:embed="rId4">
            <a:alphaModFix amt="85000"/>
          </a:blip>
          <a:stretch>
            <a:fillRect/>
          </a:stretch>
        </p:blipFill>
        <p:spPr>
          <a:xfrm rot="241848">
            <a:off x="5043088" y="371366"/>
            <a:ext cx="4043611" cy="5905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a:extLst>
              <a:ext uri="{FF2B5EF4-FFF2-40B4-BE49-F238E27FC236}">
                <a16:creationId xmlns:a16="http://schemas.microsoft.com/office/drawing/2014/main" id="{8482177D-C5B1-4320-A84F-BCEB98738D1F}"/>
              </a:ext>
            </a:extLst>
          </p:cNvPr>
          <p:cNvPicPr>
            <a:picLocks noChangeAspect="1"/>
          </p:cNvPicPr>
          <p:nvPr/>
        </p:nvPicPr>
        <p:blipFill>
          <a:blip r:embed="rId5">
            <a:alphaModFix/>
            <a:extLst>
              <a:ext uri="{BEBA8EAE-BF5A-486C-A8C5-ECC9F3942E4B}">
                <a14:imgProps xmlns:a14="http://schemas.microsoft.com/office/drawing/2010/main">
                  <a14:imgLayer r:embed="rId6">
                    <a14:imgEffect>
                      <a14:brightnessContrast bright="40000"/>
                    </a14:imgEffect>
                  </a14:imgLayer>
                </a14:imgProps>
              </a:ext>
            </a:extLst>
          </a:blip>
          <a:stretch>
            <a:fillRect/>
          </a:stretch>
        </p:blipFill>
        <p:spPr>
          <a:xfrm>
            <a:off x="1943052" y="236552"/>
            <a:ext cx="4171950" cy="59055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à coins arrondis 1">
            <a:extLst>
              <a:ext uri="{FF2B5EF4-FFF2-40B4-BE49-F238E27FC236}">
                <a16:creationId xmlns:a16="http://schemas.microsoft.com/office/drawing/2014/main" id="{E9AF60E7-6B3C-466F-9F6E-F2332BA9726C}"/>
              </a:ext>
            </a:extLst>
          </p:cNvPr>
          <p:cNvSpPr/>
          <p:nvPr/>
        </p:nvSpPr>
        <p:spPr>
          <a:xfrm>
            <a:off x="6693608" y="2089"/>
            <a:ext cx="5191293" cy="1164286"/>
          </a:xfrm>
          <a:prstGeom prst="wedgeRoundRectCallout">
            <a:avLst>
              <a:gd name="adj1" fmla="val -61751"/>
              <a:gd name="adj2" fmla="val -13951"/>
              <a:gd name="adj3" fmla="val 16667"/>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rPr>
              <a:t>Pour cela vous allez recevoir une fiche :</a:t>
            </a:r>
            <a:endParaRPr lang="en-US" sz="4000" dirty="0">
              <a:solidFill>
                <a:schemeClr val="tx1"/>
              </a:solidFill>
            </a:endParaRPr>
          </a:p>
        </p:txBody>
      </p:sp>
      <p:sp>
        <p:nvSpPr>
          <p:cNvPr id="7" name="Rectangle à coins arrondis 1">
            <a:extLst>
              <a:ext uri="{FF2B5EF4-FFF2-40B4-BE49-F238E27FC236}">
                <a16:creationId xmlns:a16="http://schemas.microsoft.com/office/drawing/2014/main" id="{BCDE3A58-EFE9-445E-964A-21191FC533E5}"/>
              </a:ext>
            </a:extLst>
          </p:cNvPr>
          <p:cNvSpPr/>
          <p:nvPr/>
        </p:nvSpPr>
        <p:spPr>
          <a:xfrm>
            <a:off x="6790058" y="1291342"/>
            <a:ext cx="5094843" cy="1164287"/>
          </a:xfrm>
          <a:prstGeom prst="wedgeRoundRectCallout">
            <a:avLst>
              <a:gd name="adj1" fmla="val -82752"/>
              <a:gd name="adj2" fmla="val -44438"/>
              <a:gd name="adj3" fmla="val 16667"/>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rPr>
              <a:t>Avec un mot que vous devez utiliser</a:t>
            </a:r>
            <a:endParaRPr lang="en-US" sz="4000" dirty="0">
              <a:solidFill>
                <a:schemeClr val="tx1"/>
              </a:solidFill>
            </a:endParaRPr>
          </a:p>
        </p:txBody>
      </p:sp>
      <p:sp>
        <p:nvSpPr>
          <p:cNvPr id="8" name="Rectangle à coins arrondis 1">
            <a:extLst>
              <a:ext uri="{FF2B5EF4-FFF2-40B4-BE49-F238E27FC236}">
                <a16:creationId xmlns:a16="http://schemas.microsoft.com/office/drawing/2014/main" id="{29B84550-E56E-4352-B3DE-C48DB6C038E7}"/>
              </a:ext>
            </a:extLst>
          </p:cNvPr>
          <p:cNvSpPr/>
          <p:nvPr/>
        </p:nvSpPr>
        <p:spPr>
          <a:xfrm>
            <a:off x="6785776" y="2565124"/>
            <a:ext cx="5099124" cy="2346845"/>
          </a:xfrm>
          <a:prstGeom prst="wedgeRoundRectCallout">
            <a:avLst>
              <a:gd name="adj1" fmla="val -92010"/>
              <a:gd name="adj2" fmla="val -28759"/>
              <a:gd name="adj3" fmla="val 16667"/>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rPr>
              <a:t>Votre problème doit correspondre au schéma de resolution de la fiche</a:t>
            </a:r>
            <a:endParaRPr lang="en-US" sz="4000" dirty="0">
              <a:solidFill>
                <a:schemeClr val="tx1"/>
              </a:solidFill>
            </a:endParaRPr>
          </a:p>
        </p:txBody>
      </p:sp>
      <p:sp>
        <p:nvSpPr>
          <p:cNvPr id="10" name="Rectangle à coins arrondis 1">
            <a:extLst>
              <a:ext uri="{FF2B5EF4-FFF2-40B4-BE49-F238E27FC236}">
                <a16:creationId xmlns:a16="http://schemas.microsoft.com/office/drawing/2014/main" id="{00E303EA-1CBA-4416-BBE4-4611BA71A218}"/>
              </a:ext>
            </a:extLst>
          </p:cNvPr>
          <p:cNvSpPr/>
          <p:nvPr/>
        </p:nvSpPr>
        <p:spPr>
          <a:xfrm>
            <a:off x="6739692" y="5105654"/>
            <a:ext cx="5099124" cy="1112341"/>
          </a:xfrm>
          <a:prstGeom prst="wedgeRoundRectCallout">
            <a:avLst>
              <a:gd name="adj1" fmla="val -86262"/>
              <a:gd name="adj2" fmla="val -73023"/>
              <a:gd name="adj3" fmla="val 16667"/>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rPr>
              <a:t>Ecrivez le problème ici.</a:t>
            </a:r>
            <a:endParaRPr lang="en-US" sz="4000" dirty="0">
              <a:solidFill>
                <a:schemeClr val="tx1"/>
              </a:solidFill>
            </a:endParaRPr>
          </a:p>
        </p:txBody>
      </p:sp>
      <p:pic>
        <p:nvPicPr>
          <p:cNvPr id="2" name="Image 1">
            <a:extLst>
              <a:ext uri="{FF2B5EF4-FFF2-40B4-BE49-F238E27FC236}">
                <a16:creationId xmlns:a16="http://schemas.microsoft.com/office/drawing/2014/main" id="{22BD09A0-C30F-40DF-4839-99C557BEF883}"/>
              </a:ext>
            </a:extLst>
          </p:cNvPr>
          <p:cNvPicPr>
            <a:picLocks noChangeAspect="1"/>
          </p:cNvPicPr>
          <p:nvPr/>
        </p:nvPicPr>
        <p:blipFill>
          <a:blip r:embed="rId7"/>
          <a:stretch>
            <a:fillRect/>
          </a:stretch>
        </p:blipFill>
        <p:spPr>
          <a:xfrm>
            <a:off x="206014" y="930378"/>
            <a:ext cx="1353156" cy="3686483"/>
          </a:xfrm>
          <a:prstGeom prst="rect">
            <a:avLst/>
          </a:prstGeom>
        </p:spPr>
      </p:pic>
      <p:pic>
        <p:nvPicPr>
          <p:cNvPr id="5" name="Image 4">
            <a:extLst>
              <a:ext uri="{FF2B5EF4-FFF2-40B4-BE49-F238E27FC236}">
                <a16:creationId xmlns:a16="http://schemas.microsoft.com/office/drawing/2014/main" id="{6B1B389D-11D3-B2EA-6782-4937CDE19A7B}"/>
              </a:ext>
            </a:extLst>
          </p:cNvPr>
          <p:cNvPicPr>
            <a:picLocks noChangeAspect="1"/>
          </p:cNvPicPr>
          <p:nvPr/>
        </p:nvPicPr>
        <p:blipFill>
          <a:blip r:embed="rId8"/>
          <a:stretch>
            <a:fillRect/>
          </a:stretch>
        </p:blipFill>
        <p:spPr>
          <a:xfrm>
            <a:off x="18446" y="848317"/>
            <a:ext cx="1489731" cy="3829485"/>
          </a:xfrm>
          <a:prstGeom prst="rect">
            <a:avLst/>
          </a:prstGeom>
        </p:spPr>
      </p:pic>
    </p:spTree>
    <p:extLst>
      <p:ext uri="{BB962C8B-B14F-4D97-AF65-F5344CB8AC3E}">
        <p14:creationId xmlns:p14="http://schemas.microsoft.com/office/powerpoint/2010/main" val="2502691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924EBD5-F576-4451-9C90-151C2D837FBC}"/>
              </a:ext>
            </a:extLst>
          </p:cNvPr>
          <p:cNvPicPr>
            <a:picLocks noChangeAspect="1"/>
          </p:cNvPicPr>
          <p:nvPr/>
        </p:nvPicPr>
        <p:blipFill>
          <a:blip r:embed="rId3"/>
          <a:stretch>
            <a:fillRect/>
          </a:stretch>
        </p:blipFill>
        <p:spPr>
          <a:xfrm>
            <a:off x="120172" y="2047993"/>
            <a:ext cx="3519673" cy="2762013"/>
          </a:xfrm>
          <a:prstGeom prst="rect">
            <a:avLst/>
          </a:prstGeom>
        </p:spPr>
      </p:pic>
      <p:sp>
        <p:nvSpPr>
          <p:cNvPr id="6" name="ZoneTexte 5">
            <a:extLst>
              <a:ext uri="{FF2B5EF4-FFF2-40B4-BE49-F238E27FC236}">
                <a16:creationId xmlns:a16="http://schemas.microsoft.com/office/drawing/2014/main" id="{ED6497D4-6469-475E-8928-9418F06E5551}"/>
              </a:ext>
            </a:extLst>
          </p:cNvPr>
          <p:cNvSpPr txBox="1"/>
          <p:nvPr/>
        </p:nvSpPr>
        <p:spPr>
          <a:xfrm>
            <a:off x="827977" y="2069386"/>
            <a:ext cx="567069" cy="769441"/>
          </a:xfrm>
          <a:prstGeom prst="rect">
            <a:avLst/>
          </a:prstGeom>
          <a:solidFill>
            <a:srgbClr val="FF0000"/>
          </a:solidFill>
        </p:spPr>
        <p:txBody>
          <a:bodyPr wrap="square" rtlCol="0">
            <a:spAutoFit/>
          </a:bodyPr>
          <a:lstStyle/>
          <a:p>
            <a:r>
              <a:rPr lang="fr-FR" sz="4400"/>
              <a:t>A</a:t>
            </a:r>
            <a:endParaRPr lang="LID4096" sz="4400"/>
          </a:p>
        </p:txBody>
      </p:sp>
      <p:pic>
        <p:nvPicPr>
          <p:cNvPr id="8" name="Image 7">
            <a:extLst>
              <a:ext uri="{FF2B5EF4-FFF2-40B4-BE49-F238E27FC236}">
                <a16:creationId xmlns:a16="http://schemas.microsoft.com/office/drawing/2014/main" id="{48D9596F-16D1-46AC-8010-1237AE5AD142}"/>
              </a:ext>
            </a:extLst>
          </p:cNvPr>
          <p:cNvPicPr>
            <a:picLocks noChangeAspect="1"/>
          </p:cNvPicPr>
          <p:nvPr/>
        </p:nvPicPr>
        <p:blipFill>
          <a:blip r:embed="rId4"/>
          <a:stretch>
            <a:fillRect/>
          </a:stretch>
        </p:blipFill>
        <p:spPr>
          <a:xfrm>
            <a:off x="4336163" y="2047993"/>
            <a:ext cx="3519673" cy="2724689"/>
          </a:xfrm>
          <a:prstGeom prst="rect">
            <a:avLst/>
          </a:prstGeom>
        </p:spPr>
      </p:pic>
      <p:pic>
        <p:nvPicPr>
          <p:cNvPr id="16" name="Image 15">
            <a:extLst>
              <a:ext uri="{FF2B5EF4-FFF2-40B4-BE49-F238E27FC236}">
                <a16:creationId xmlns:a16="http://schemas.microsoft.com/office/drawing/2014/main" id="{DD022DE1-404F-4399-B2C6-E43DEE3420B8}"/>
              </a:ext>
            </a:extLst>
          </p:cNvPr>
          <p:cNvPicPr>
            <a:picLocks noChangeAspect="1"/>
          </p:cNvPicPr>
          <p:nvPr/>
        </p:nvPicPr>
        <p:blipFill>
          <a:blip r:embed="rId5"/>
          <a:stretch>
            <a:fillRect/>
          </a:stretch>
        </p:blipFill>
        <p:spPr>
          <a:xfrm>
            <a:off x="8450246" y="2166624"/>
            <a:ext cx="3183756" cy="2606058"/>
          </a:xfrm>
          <a:prstGeom prst="rect">
            <a:avLst/>
          </a:prstGeom>
        </p:spPr>
      </p:pic>
      <p:pic>
        <p:nvPicPr>
          <p:cNvPr id="1026" name="Picture 2" descr="Votre ardoise blanche Maped pas cher sur ma-rentree-scolaire.fr">
            <a:extLst>
              <a:ext uri="{FF2B5EF4-FFF2-40B4-BE49-F238E27FC236}">
                <a16:creationId xmlns:a16="http://schemas.microsoft.com/office/drawing/2014/main" id="{BFF2593F-B2F8-4FF0-A6D2-92C0C9BA80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7370312">
            <a:off x="4990129" y="198485"/>
            <a:ext cx="1435672" cy="143567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396DCAA4-9E2A-4043-83E7-511D77E0BCD4}"/>
              </a:ext>
            </a:extLst>
          </p:cNvPr>
          <p:cNvPicPr>
            <a:picLocks noChangeAspect="1"/>
          </p:cNvPicPr>
          <p:nvPr/>
        </p:nvPicPr>
        <p:blipFill>
          <a:blip r:embed="rId7"/>
          <a:stretch>
            <a:fillRect/>
          </a:stretch>
        </p:blipFill>
        <p:spPr>
          <a:xfrm>
            <a:off x="6668703" y="1948842"/>
            <a:ext cx="847725" cy="628650"/>
          </a:xfrm>
          <a:prstGeom prst="rect">
            <a:avLst/>
          </a:prstGeom>
        </p:spPr>
      </p:pic>
      <p:pic>
        <p:nvPicPr>
          <p:cNvPr id="7" name="Image 6">
            <a:extLst>
              <a:ext uri="{FF2B5EF4-FFF2-40B4-BE49-F238E27FC236}">
                <a16:creationId xmlns:a16="http://schemas.microsoft.com/office/drawing/2014/main" id="{5CEE4A0C-0063-414F-AC33-C0F70D1C5A5A}"/>
              </a:ext>
            </a:extLst>
          </p:cNvPr>
          <p:cNvPicPr>
            <a:picLocks noChangeAspect="1"/>
          </p:cNvPicPr>
          <p:nvPr/>
        </p:nvPicPr>
        <p:blipFill>
          <a:blip r:embed="rId8"/>
          <a:stretch>
            <a:fillRect/>
          </a:stretch>
        </p:blipFill>
        <p:spPr>
          <a:xfrm>
            <a:off x="9271222" y="3473386"/>
            <a:ext cx="770902" cy="548197"/>
          </a:xfrm>
          <a:prstGeom prst="rect">
            <a:avLst/>
          </a:prstGeom>
        </p:spPr>
      </p:pic>
      <p:pic>
        <p:nvPicPr>
          <p:cNvPr id="17" name="Image 16">
            <a:extLst>
              <a:ext uri="{FF2B5EF4-FFF2-40B4-BE49-F238E27FC236}">
                <a16:creationId xmlns:a16="http://schemas.microsoft.com/office/drawing/2014/main" id="{39079CBE-F902-4E1E-9EDA-CD0683214518}"/>
              </a:ext>
            </a:extLst>
          </p:cNvPr>
          <p:cNvPicPr>
            <a:picLocks noChangeAspect="1"/>
          </p:cNvPicPr>
          <p:nvPr/>
        </p:nvPicPr>
        <p:blipFill>
          <a:blip r:embed="rId7"/>
          <a:stretch>
            <a:fillRect/>
          </a:stretch>
        </p:blipFill>
        <p:spPr>
          <a:xfrm>
            <a:off x="10596090" y="2047993"/>
            <a:ext cx="847725" cy="628650"/>
          </a:xfrm>
          <a:prstGeom prst="rect">
            <a:avLst/>
          </a:prstGeom>
        </p:spPr>
      </p:pic>
      <p:pic>
        <p:nvPicPr>
          <p:cNvPr id="2" name="Image 1">
            <a:extLst>
              <a:ext uri="{FF2B5EF4-FFF2-40B4-BE49-F238E27FC236}">
                <a16:creationId xmlns:a16="http://schemas.microsoft.com/office/drawing/2014/main" id="{F38EE87F-1532-7675-7331-DE4A156C2967}"/>
              </a:ext>
            </a:extLst>
          </p:cNvPr>
          <p:cNvPicPr>
            <a:picLocks noChangeAspect="1"/>
          </p:cNvPicPr>
          <p:nvPr/>
        </p:nvPicPr>
        <p:blipFill>
          <a:blip r:embed="rId9"/>
          <a:stretch>
            <a:fillRect/>
          </a:stretch>
        </p:blipFill>
        <p:spPr>
          <a:xfrm>
            <a:off x="112636" y="4909154"/>
            <a:ext cx="715341" cy="1948845"/>
          </a:xfrm>
          <a:prstGeom prst="rect">
            <a:avLst/>
          </a:prstGeom>
        </p:spPr>
      </p:pic>
      <p:sp>
        <p:nvSpPr>
          <p:cNvPr id="13" name="Rectangle à coins arrondis 1">
            <a:extLst>
              <a:ext uri="{FF2B5EF4-FFF2-40B4-BE49-F238E27FC236}">
                <a16:creationId xmlns:a16="http://schemas.microsoft.com/office/drawing/2014/main" id="{CA4F2037-B511-4E6E-AA9F-9B2A26E649F3}"/>
              </a:ext>
            </a:extLst>
          </p:cNvPr>
          <p:cNvSpPr/>
          <p:nvPr/>
        </p:nvSpPr>
        <p:spPr>
          <a:xfrm>
            <a:off x="1880008" y="4871830"/>
            <a:ext cx="10201048" cy="1948846"/>
          </a:xfrm>
          <a:prstGeom prst="wedgeRoundRectCallout">
            <a:avLst>
              <a:gd name="adj1" fmla="val -62189"/>
              <a:gd name="adj2" fmla="val -20972"/>
              <a:gd name="adj3" fmla="val 16667"/>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rPr>
              <a:t>Ecoutez le problème et retrouvez le bon schéma de résolution et écrivez sa lettre sur votre ardoise.</a:t>
            </a:r>
            <a:endParaRPr lang="en-US" sz="4000" dirty="0">
              <a:solidFill>
                <a:schemeClr val="tx1"/>
              </a:solidFill>
            </a:endParaRPr>
          </a:p>
        </p:txBody>
      </p:sp>
      <p:sp>
        <p:nvSpPr>
          <p:cNvPr id="12" name="ZoneTexte 11">
            <a:extLst>
              <a:ext uri="{FF2B5EF4-FFF2-40B4-BE49-F238E27FC236}">
                <a16:creationId xmlns:a16="http://schemas.microsoft.com/office/drawing/2014/main" id="{E2ADC76F-B3C4-4334-9FC4-AF3FC8335B3E}"/>
              </a:ext>
            </a:extLst>
          </p:cNvPr>
          <p:cNvSpPr txBox="1"/>
          <p:nvPr/>
        </p:nvSpPr>
        <p:spPr>
          <a:xfrm>
            <a:off x="5492317" y="2047993"/>
            <a:ext cx="603682" cy="769441"/>
          </a:xfrm>
          <a:prstGeom prst="rect">
            <a:avLst/>
          </a:prstGeom>
          <a:solidFill>
            <a:srgbClr val="FF0000"/>
          </a:solidFill>
        </p:spPr>
        <p:txBody>
          <a:bodyPr wrap="square" rtlCol="0">
            <a:spAutoFit/>
          </a:bodyPr>
          <a:lstStyle/>
          <a:p>
            <a:r>
              <a:rPr lang="fr-FR" sz="4400"/>
              <a:t>B</a:t>
            </a:r>
            <a:endParaRPr lang="LID4096" sz="4400"/>
          </a:p>
        </p:txBody>
      </p:sp>
      <p:sp>
        <p:nvSpPr>
          <p:cNvPr id="15" name="ZoneTexte 14">
            <a:extLst>
              <a:ext uri="{FF2B5EF4-FFF2-40B4-BE49-F238E27FC236}">
                <a16:creationId xmlns:a16="http://schemas.microsoft.com/office/drawing/2014/main" id="{70E310B3-5316-41B2-A689-874B6454BE36}"/>
              </a:ext>
            </a:extLst>
          </p:cNvPr>
          <p:cNvSpPr txBox="1"/>
          <p:nvPr/>
        </p:nvSpPr>
        <p:spPr>
          <a:xfrm>
            <a:off x="9271222" y="2047992"/>
            <a:ext cx="603682" cy="769441"/>
          </a:xfrm>
          <a:prstGeom prst="rect">
            <a:avLst/>
          </a:prstGeom>
          <a:solidFill>
            <a:srgbClr val="FF0000"/>
          </a:solidFill>
        </p:spPr>
        <p:txBody>
          <a:bodyPr wrap="square" rtlCol="0">
            <a:spAutoFit/>
          </a:bodyPr>
          <a:lstStyle/>
          <a:p>
            <a:r>
              <a:rPr lang="fr-FR" sz="4400"/>
              <a:t>C</a:t>
            </a:r>
            <a:endParaRPr lang="LID4096" sz="4400"/>
          </a:p>
        </p:txBody>
      </p:sp>
      <p:sp>
        <p:nvSpPr>
          <p:cNvPr id="4" name="ZoneTexte 3">
            <a:extLst>
              <a:ext uri="{FF2B5EF4-FFF2-40B4-BE49-F238E27FC236}">
                <a16:creationId xmlns:a16="http://schemas.microsoft.com/office/drawing/2014/main" id="{353FB32B-D48D-3AA4-299D-CC3E2F30B455}"/>
              </a:ext>
            </a:extLst>
          </p:cNvPr>
          <p:cNvSpPr txBox="1"/>
          <p:nvPr/>
        </p:nvSpPr>
        <p:spPr>
          <a:xfrm rot="1898919">
            <a:off x="5407000" y="496431"/>
            <a:ext cx="413089" cy="769441"/>
          </a:xfrm>
          <a:prstGeom prst="rect">
            <a:avLst/>
          </a:prstGeom>
          <a:solidFill>
            <a:schemeClr val="bg1"/>
          </a:solidFill>
        </p:spPr>
        <p:txBody>
          <a:bodyPr wrap="square" rtlCol="0">
            <a:spAutoFit/>
          </a:bodyPr>
          <a:lstStyle/>
          <a:p>
            <a:r>
              <a:rPr lang="fr-FR" sz="4400"/>
              <a:t>?</a:t>
            </a:r>
            <a:endParaRPr lang="LID4096" sz="4400"/>
          </a:p>
        </p:txBody>
      </p:sp>
    </p:spTree>
    <p:extLst>
      <p:ext uri="{BB962C8B-B14F-4D97-AF65-F5344CB8AC3E}">
        <p14:creationId xmlns:p14="http://schemas.microsoft.com/office/powerpoint/2010/main" val="3878096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E831CAE-F41C-48C4-8C8F-F33C9FF9CC75}">
  <we:reference id="wa104380907" version="3.0.0.0" store="fr-FR" storeType="OMEX"/>
  <we:alternateReferences>
    <we:reference id="WA104380907" version="3.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12674</TotalTime>
  <Words>179</Words>
  <Application>Microsoft Office PowerPoint</Application>
  <PresentationFormat>Grand écran</PresentationFormat>
  <Paragraphs>18</Paragraphs>
  <Slides>4</Slides>
  <Notes>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Arial</vt:lpstr>
      <vt:lpstr>Calibri</vt:lpstr>
      <vt:lpstr>Calibri Light</vt:lpstr>
      <vt:lpstr>Thème Office</vt:lpstr>
      <vt:lpstr>Résolution de problèmes</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dc:title>
  <dc:creator>CARRE Gurvan</dc:creator>
  <cp:lastModifiedBy>CARRE Gurvan</cp:lastModifiedBy>
  <cp:revision>154</cp:revision>
  <dcterms:created xsi:type="dcterms:W3CDTF">2021-01-13T13:50:19Z</dcterms:created>
  <dcterms:modified xsi:type="dcterms:W3CDTF">2023-10-05T04:29:21Z</dcterms:modified>
</cp:coreProperties>
</file>