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96" r:id="rId20"/>
    <p:sldId id="297" r:id="rId21"/>
    <p:sldId id="289" r:id="rId22"/>
    <p:sldId id="288" r:id="rId23"/>
    <p:sldId id="290" r:id="rId24"/>
    <p:sldId id="291" r:id="rId25"/>
    <p:sldId id="292" r:id="rId26"/>
    <p:sldId id="293" r:id="rId27"/>
    <p:sldId id="298" r:id="rId28"/>
    <p:sldId id="295" r:id="rId29"/>
    <p:sldId id="294" r:id="rId3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B26F4-660A-68CD-62B8-8E3DA79FD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61FC95-67F6-5C16-9C08-00A7ACC91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F447E4-F440-02B1-45A7-35F149C4E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69D1BA-49C0-3F73-8D57-EAD2208A5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2AB179-AA49-C331-23C3-B71EE90AB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8809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D8BED-10C1-9B3F-51B9-E4D100F83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96CB84-5B3E-2A46-9795-71BB7FACA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C95434-0247-8906-E31E-36E9BCAA8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B0A662-0F5C-48A8-933C-D0FCD172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98BF74-2DE5-16E8-7ADA-C5CF6C75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4205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AB729-E8B8-55E9-830F-6BDC88BB8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2FA527-0561-A467-5C63-C8E8FD061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8AEE81-12D4-B3D4-A0F2-BF7990219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D2A236-CA28-7FCB-D92A-CD0B039E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4CC91A-1392-758C-B352-4A3C4A47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300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90E70-3C71-FC92-7BD7-354340A3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2FDFF0-25C0-9020-0D98-F2C229755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19944E-7980-0DAA-8261-DE1C2628C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C88ACD-B257-6E9D-BE31-5F411A920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292A0D-6A25-E6AB-2F74-0CDB12D8A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0B1A80-7361-A22A-046C-A70D486F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3539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8E9D5-FAA9-F100-38E7-C881542D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34083C-A87C-0A0F-7884-F860568C5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01BDC-8840-7912-9514-E175810F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FA3C6A-E93E-35DA-C099-A8ADBC7EB9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F20078-7243-1E6C-50B7-4F7139D04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49C5C0-55A3-3BE0-9C1E-5F31E620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197C00A-683B-C2C4-6407-63F727C1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5A2690-0ABF-537D-5562-35EBFE3A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7773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E6217-EC04-6A3B-C49F-B0DDA8938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9192D6-3AAB-C3D4-F20B-D5E74AC79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964F6B-E6B8-6637-7106-6DB62B1A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B688A4-8C98-08BD-FC80-C63E23CF1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447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FC2197-87B5-3CB7-C11C-D630D71FE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84B3D0-FB72-7D04-B612-0FA73487E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ADE3E9-9F6F-FA30-CF3A-D234CC395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577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97AE9-1947-1907-0BE3-54E9A33F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FEFB2E-3347-4A4D-9DC3-96A1A8B39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4B5C58-D878-D06C-3A84-5B576E732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16076C-DA66-050B-1D62-9DCA818D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FE4477-D610-B9FF-8708-78C87620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2E2F6D-313C-14E2-0DCC-445E4487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1866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4ED0C1-A1B6-CB1E-1731-A2A8C4A9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FFB6CDF-5617-D342-E621-503F888163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C95FE7-3D79-4490-572C-F930C81F6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B5A4E6-EAC6-D801-430A-B7949251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98C5D3-A059-6F0E-0990-97BD04FC8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55AAA8-3D83-6F28-7706-8480DFCF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582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E2D440-865D-1C23-08E7-7F6DF2BA0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AD38E-8739-3AF5-40B9-4BDFA87F6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51696B-C4CC-CB08-3B82-EAF6375A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4A9FF2-0E7B-358E-C556-0A640209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58FF1A-068E-0B52-480F-40B34631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8945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9720B6-AA55-3C1E-CBA6-C723D0A9F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768149-7D1F-AD57-CC5C-7A5D30568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F150AB-DC1B-6880-D529-D89077FC4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F1DB5D-7612-79DF-3209-09F208DD0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9C10FA-308F-6030-850F-578F28F52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1882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A233D31-933A-0FA2-8B80-8AFF2594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F5F934-A087-AE4E-29A8-A0A489510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8B2C90-C6EF-EE8D-1C23-E54166B29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E251E-16CF-457A-B42A-5F401C2F767A}" type="datetimeFigureOut">
              <a:rPr lang="LID4096" smtClean="0"/>
              <a:t>10/10/2023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C44D9B-722D-6BBD-12A5-CF9DFBC28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33669E-72F5-656F-72D8-ECF1BE9FC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3787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42E72-4005-4B76-7BD9-D1DCB4FE6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93800"/>
            <a:ext cx="9144000" cy="2387600"/>
          </a:xfrm>
        </p:spPr>
        <p:txBody>
          <a:bodyPr/>
          <a:lstStyle/>
          <a:p>
            <a:r>
              <a:rPr lang="fr-FR"/>
              <a:t>CONJUGAISON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9615B1-8FB2-1B29-A563-09DB5599B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85875"/>
            <a:ext cx="9144000" cy="960130"/>
          </a:xfrm>
        </p:spPr>
        <p:txBody>
          <a:bodyPr/>
          <a:lstStyle/>
          <a:p>
            <a:r>
              <a:rPr lang="fr-FR"/>
              <a:t>VERBES 3ème groupe</a:t>
            </a:r>
            <a:endParaRPr lang="LID4096"/>
          </a:p>
        </p:txBody>
      </p:sp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B6B2DF9D-8068-1B1B-0149-991DA75F1F66}"/>
              </a:ext>
            </a:extLst>
          </p:cNvPr>
          <p:cNvSpPr/>
          <p:nvPr/>
        </p:nvSpPr>
        <p:spPr>
          <a:xfrm>
            <a:off x="890926" y="3088274"/>
            <a:ext cx="9144000" cy="960130"/>
          </a:xfrm>
          <a:prstGeom prst="wedgeRectCallout">
            <a:avLst>
              <a:gd name="adj1" fmla="val 29614"/>
              <a:gd name="adj2" fmla="val 9323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Nous allons observer la conjugaison de ces  verbes</a:t>
            </a:r>
            <a:endParaRPr lang="LID4096" sz="32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53A4CD-2D7B-BFB6-3157-A67062798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030" y="4396754"/>
            <a:ext cx="1501270" cy="21566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91DCB8C-11C3-3D81-EF85-ED094DE6A935}"/>
              </a:ext>
            </a:extLst>
          </p:cNvPr>
          <p:cNvSpPr txBox="1"/>
          <p:nvPr/>
        </p:nvSpPr>
        <p:spPr>
          <a:xfrm>
            <a:off x="1838633" y="4396754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F2D4F7-3F49-4B00-DB03-E03782389928}"/>
              </a:ext>
            </a:extLst>
          </p:cNvPr>
          <p:cNvSpPr txBox="1"/>
          <p:nvPr/>
        </p:nvSpPr>
        <p:spPr>
          <a:xfrm>
            <a:off x="3574027" y="4293516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AF79879-D5E9-B9FA-0A42-4BD0BAD2B61D}"/>
              </a:ext>
            </a:extLst>
          </p:cNvPr>
          <p:cNvSpPr txBox="1"/>
          <p:nvPr/>
        </p:nvSpPr>
        <p:spPr>
          <a:xfrm>
            <a:off x="5648632" y="4416006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70B69A-823D-1733-0651-45954C9720E0}"/>
              </a:ext>
            </a:extLst>
          </p:cNvPr>
          <p:cNvSpPr txBox="1"/>
          <p:nvPr/>
        </p:nvSpPr>
        <p:spPr>
          <a:xfrm>
            <a:off x="5015558" y="5105745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9E89A18-103E-CF37-837E-10649576E087}"/>
              </a:ext>
            </a:extLst>
          </p:cNvPr>
          <p:cNvSpPr txBox="1"/>
          <p:nvPr/>
        </p:nvSpPr>
        <p:spPr>
          <a:xfrm>
            <a:off x="2598516" y="5231878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C06719F-9CC9-F40C-7E78-E6CB31975FDA}"/>
              </a:ext>
            </a:extLst>
          </p:cNvPr>
          <p:cNvSpPr txBox="1"/>
          <p:nvPr/>
        </p:nvSpPr>
        <p:spPr>
          <a:xfrm>
            <a:off x="3633359" y="5201968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E5E940-F101-5392-951A-E5B0E5F71409}"/>
              </a:ext>
            </a:extLst>
          </p:cNvPr>
          <p:cNvSpPr txBox="1"/>
          <p:nvPr/>
        </p:nvSpPr>
        <p:spPr>
          <a:xfrm>
            <a:off x="6969300" y="4885014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</p:spTree>
    <p:extLst>
      <p:ext uri="{BB962C8B-B14F-4D97-AF65-F5344CB8AC3E}">
        <p14:creationId xmlns:p14="http://schemas.microsoft.com/office/powerpoint/2010/main" val="3874401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peut</a:t>
            </a:r>
            <a:endParaRPr lang="LID4096" sz="36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635044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fais</a:t>
            </a:r>
            <a:endParaRPr lang="LID4096" sz="3600"/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635044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fais</a:t>
            </a:r>
            <a:endParaRPr lang="LID4096" sz="36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fait</a:t>
            </a:r>
            <a:endParaRPr lang="LID4096" sz="36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vais</a:t>
            </a:r>
            <a:endParaRPr lang="LID4096" sz="3600"/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vas</a:t>
            </a:r>
            <a:endParaRPr lang="LID4096" sz="36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dis</a:t>
            </a:r>
            <a:endParaRPr lang="LID4096" sz="3600"/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dis</a:t>
            </a:r>
            <a:endParaRPr lang="LID4096" sz="36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dit</a:t>
            </a:r>
            <a:endParaRPr lang="LID4096" sz="36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viens</a:t>
            </a:r>
            <a:endParaRPr lang="LID4096" sz="3600"/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viens</a:t>
            </a:r>
            <a:endParaRPr lang="LID4096" sz="36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85676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vient</a:t>
            </a:r>
            <a:endParaRPr lang="LID4096" sz="36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vois</a:t>
            </a:r>
            <a:endParaRPr lang="LID4096" sz="3600"/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vois</a:t>
            </a:r>
            <a:endParaRPr lang="LID4096" sz="36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24395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voit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prends</a:t>
            </a:r>
            <a:endParaRPr lang="LID4096" sz="3600"/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prends</a:t>
            </a:r>
            <a:endParaRPr lang="LID4096" sz="36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endParaRPr lang="LID4096" sz="36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</p:spTree>
    <p:extLst>
      <p:ext uri="{BB962C8B-B14F-4D97-AF65-F5344CB8AC3E}">
        <p14:creationId xmlns:p14="http://schemas.microsoft.com/office/powerpoint/2010/main" val="148988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peut</a:t>
            </a:r>
            <a:endParaRPr lang="LID4096" sz="36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635044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fais</a:t>
            </a:r>
            <a:endParaRPr lang="LID4096" sz="3600"/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635044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fais</a:t>
            </a:r>
            <a:endParaRPr lang="LID4096" sz="36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fait</a:t>
            </a:r>
            <a:endParaRPr lang="LID4096" sz="36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vais</a:t>
            </a:r>
            <a:endParaRPr lang="LID4096" sz="3600"/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vas</a:t>
            </a:r>
            <a:endParaRPr lang="LID4096" sz="36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dis</a:t>
            </a:r>
            <a:endParaRPr lang="LID4096" sz="3600"/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dis</a:t>
            </a:r>
            <a:endParaRPr lang="LID4096" sz="36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dit</a:t>
            </a:r>
            <a:endParaRPr lang="LID4096" sz="36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viens</a:t>
            </a:r>
            <a:endParaRPr lang="LID4096" sz="3600"/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viens</a:t>
            </a:r>
            <a:endParaRPr lang="LID4096" sz="36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85676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vient</a:t>
            </a:r>
            <a:endParaRPr lang="LID4096" sz="36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vois</a:t>
            </a:r>
            <a:endParaRPr lang="LID4096" sz="3600"/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vois</a:t>
            </a:r>
            <a:endParaRPr lang="LID4096" sz="36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24395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voit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prends</a:t>
            </a:r>
            <a:endParaRPr lang="LID4096" sz="3600"/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prends</a:t>
            </a:r>
            <a:endParaRPr lang="LID4096" sz="36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endParaRPr lang="LID4096" sz="36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3538518" y="441472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3560005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3449528" y="5339039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646" y="4588505"/>
            <a:ext cx="799796" cy="1148946"/>
          </a:xfrm>
          <a:prstGeom prst="rect">
            <a:avLst/>
          </a:prstGeom>
        </p:spPr>
      </p:pic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2057398" y="5982471"/>
            <a:ext cx="6046357" cy="655267"/>
          </a:xfrm>
          <a:prstGeom prst="wedgeRectCallout">
            <a:avLst>
              <a:gd name="adj1" fmla="val 56492"/>
              <a:gd name="adj2" fmla="val -2197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à chaque fois !</a:t>
            </a:r>
          </a:p>
        </p:txBody>
      </p:sp>
    </p:spTree>
    <p:extLst>
      <p:ext uri="{BB962C8B-B14F-4D97-AF65-F5344CB8AC3E}">
        <p14:creationId xmlns:p14="http://schemas.microsoft.com/office/powerpoint/2010/main" val="3379949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peut</a:t>
            </a:r>
            <a:endParaRPr lang="LID4096" sz="36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635044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635044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fais</a:t>
            </a:r>
            <a:endParaRPr lang="LID4096" sz="36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fait</a:t>
            </a:r>
            <a:endParaRPr lang="LID4096" sz="36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vas</a:t>
            </a:r>
            <a:endParaRPr lang="LID4096" sz="36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dis</a:t>
            </a:r>
            <a:endParaRPr lang="LID4096" sz="36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dit</a:t>
            </a:r>
            <a:endParaRPr lang="LID4096" sz="36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viens</a:t>
            </a:r>
            <a:endParaRPr lang="LID4096" sz="36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85676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vient</a:t>
            </a:r>
            <a:endParaRPr lang="LID4096" sz="36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vois</a:t>
            </a:r>
            <a:endParaRPr lang="LID4096" sz="36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24395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voit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prends</a:t>
            </a:r>
            <a:endParaRPr lang="LID4096" sz="36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endParaRPr lang="LID4096" sz="36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3538518" y="441472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3560005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3449528" y="5339039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646" y="4588505"/>
            <a:ext cx="799796" cy="1148946"/>
          </a:xfrm>
          <a:prstGeom prst="rect">
            <a:avLst/>
          </a:prstGeom>
        </p:spPr>
      </p:pic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2057398" y="5982471"/>
            <a:ext cx="6046357" cy="655267"/>
          </a:xfrm>
          <a:prstGeom prst="wedgeRectCallout">
            <a:avLst>
              <a:gd name="adj1" fmla="val 56492"/>
              <a:gd name="adj2" fmla="val -2197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à chaque fois 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E15EA2-4079-EFEC-EAB3-602F094E2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2" y="4428292"/>
            <a:ext cx="292517" cy="46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7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peut</a:t>
            </a:r>
            <a:endParaRPr lang="LID4096" sz="36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635044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635044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fait</a:t>
            </a:r>
            <a:endParaRPr lang="LID4096" sz="36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dit</a:t>
            </a:r>
            <a:endParaRPr lang="LID4096" sz="36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85676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vient</a:t>
            </a:r>
            <a:endParaRPr lang="LID4096" sz="36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24395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voit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endParaRPr lang="LID4096" sz="36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3538518" y="441472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3560005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3449528" y="5339039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646" y="4588505"/>
            <a:ext cx="799796" cy="1148946"/>
          </a:xfrm>
          <a:prstGeom prst="rect">
            <a:avLst/>
          </a:prstGeom>
        </p:spPr>
      </p:pic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2057398" y="5982471"/>
            <a:ext cx="6046357" cy="655267"/>
          </a:xfrm>
          <a:prstGeom prst="wedgeRectCallout">
            <a:avLst>
              <a:gd name="adj1" fmla="val 56492"/>
              <a:gd name="adj2" fmla="val -2197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à chaque fois 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E15EA2-4079-EFEC-EAB3-602F094E2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2" y="4428292"/>
            <a:ext cx="292517" cy="4680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0999BC-D38B-3066-25D7-2CD5381C4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2" y="4954545"/>
            <a:ext cx="292517" cy="46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33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635044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635044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fai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di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85676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vien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243958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voi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endParaRPr lang="LID4096" sz="36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3538518" y="441472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3560005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3449528" y="5339039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646" y="4588505"/>
            <a:ext cx="799796" cy="1148946"/>
          </a:xfrm>
          <a:prstGeom prst="rect">
            <a:avLst/>
          </a:prstGeom>
        </p:spPr>
      </p:pic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2057398" y="5982471"/>
            <a:ext cx="6046357" cy="655267"/>
          </a:xfrm>
          <a:prstGeom prst="wedgeRectCallout">
            <a:avLst>
              <a:gd name="adj1" fmla="val 56492"/>
              <a:gd name="adj2" fmla="val -2197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à chaque fois 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E15EA2-4079-EFEC-EAB3-602F094E2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2" y="4428292"/>
            <a:ext cx="292517" cy="4680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0999BC-D38B-3066-25D7-2CD5381C4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2" y="4954545"/>
            <a:ext cx="292517" cy="46802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C67F13-93D1-7BF5-BA1B-AD1848950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767" y="5493817"/>
            <a:ext cx="292517" cy="51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91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peux</a:t>
            </a:r>
            <a:endParaRPr lang="LID4096" sz="36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prend</a:t>
            </a:r>
            <a:endParaRPr lang="LID4096" sz="36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668855" y="32736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POUVOIR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2057398" y="440551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2068629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1916075" y="5386373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170049" y="6054126"/>
            <a:ext cx="3522910" cy="655267"/>
          </a:xfrm>
          <a:prstGeom prst="wedgeRectCallout">
            <a:avLst>
              <a:gd name="adj1" fmla="val -14956"/>
              <a:gd name="adj2" fmla="val -14925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!</a:t>
            </a:r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BEED989B-C9B0-978B-EBCF-691879E429CE}"/>
              </a:ext>
            </a:extLst>
          </p:cNvPr>
          <p:cNvSpPr/>
          <p:nvPr/>
        </p:nvSpPr>
        <p:spPr>
          <a:xfrm>
            <a:off x="5390320" y="27077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PRENDRE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669B19FC-276D-3907-BB40-CD4E427BA703}"/>
              </a:ext>
            </a:extLst>
          </p:cNvPr>
          <p:cNvSpPr txBox="1">
            <a:spLocks/>
          </p:cNvSpPr>
          <p:nvPr/>
        </p:nvSpPr>
        <p:spPr>
          <a:xfrm>
            <a:off x="6868990" y="385483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11B1B639-E4CB-628F-DE61-4300ADCBCC94}"/>
              </a:ext>
            </a:extLst>
          </p:cNvPr>
          <p:cNvSpPr txBox="1">
            <a:spLocks/>
          </p:cNvSpPr>
          <p:nvPr/>
        </p:nvSpPr>
        <p:spPr>
          <a:xfrm>
            <a:off x="6872131" y="431592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5EA5DEEB-F3B6-2267-1C31-81602E3A6DE1}"/>
              </a:ext>
            </a:extLst>
          </p:cNvPr>
          <p:cNvSpPr txBox="1">
            <a:spLocks/>
          </p:cNvSpPr>
          <p:nvPr/>
        </p:nvSpPr>
        <p:spPr>
          <a:xfrm>
            <a:off x="6661093" y="4819631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9" name="Bulle narrative : rectangle 18">
            <a:extLst>
              <a:ext uri="{FF2B5EF4-FFF2-40B4-BE49-F238E27FC236}">
                <a16:creationId xmlns:a16="http://schemas.microsoft.com/office/drawing/2014/main" id="{73BB1FD5-A6B3-081A-3A2A-516213D89C9F}"/>
              </a:ext>
            </a:extLst>
          </p:cNvPr>
          <p:cNvSpPr/>
          <p:nvPr/>
        </p:nvSpPr>
        <p:spPr>
          <a:xfrm>
            <a:off x="5771535" y="5958561"/>
            <a:ext cx="3902797" cy="655267"/>
          </a:xfrm>
          <a:prstGeom prst="wedgeRectCallout">
            <a:avLst>
              <a:gd name="adj1" fmla="val -35267"/>
              <a:gd name="adj2" fmla="val -141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ou deux lettres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54388" y="4226035"/>
            <a:ext cx="799796" cy="11489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140E70-B51F-434D-72C4-F5745BBAB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52737" y="4245158"/>
            <a:ext cx="799796" cy="114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x</a:t>
            </a:r>
            <a:endParaRPr lang="LID4096" sz="3600">
              <a:highlight>
                <a:srgbClr val="FFFF00"/>
              </a:highlight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x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668855" y="32736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POUVOIR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2057398" y="440551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2068629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1916075" y="5386373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170049" y="6054126"/>
            <a:ext cx="3522910" cy="655267"/>
          </a:xfrm>
          <a:prstGeom prst="wedgeRectCallout">
            <a:avLst>
              <a:gd name="adj1" fmla="val -14956"/>
              <a:gd name="adj2" fmla="val -14925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!</a:t>
            </a:r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BEED989B-C9B0-978B-EBCF-691879E429CE}"/>
              </a:ext>
            </a:extLst>
          </p:cNvPr>
          <p:cNvSpPr/>
          <p:nvPr/>
        </p:nvSpPr>
        <p:spPr>
          <a:xfrm>
            <a:off x="5390320" y="27077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PRENDRE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669B19FC-276D-3907-BB40-CD4E427BA703}"/>
              </a:ext>
            </a:extLst>
          </p:cNvPr>
          <p:cNvSpPr txBox="1">
            <a:spLocks/>
          </p:cNvSpPr>
          <p:nvPr/>
        </p:nvSpPr>
        <p:spPr>
          <a:xfrm>
            <a:off x="6868990" y="385483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11B1B639-E4CB-628F-DE61-4300ADCBCC94}"/>
              </a:ext>
            </a:extLst>
          </p:cNvPr>
          <p:cNvSpPr txBox="1">
            <a:spLocks/>
          </p:cNvSpPr>
          <p:nvPr/>
        </p:nvSpPr>
        <p:spPr>
          <a:xfrm>
            <a:off x="6872131" y="431592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5EA5DEEB-F3B6-2267-1C31-81602E3A6DE1}"/>
              </a:ext>
            </a:extLst>
          </p:cNvPr>
          <p:cNvSpPr txBox="1">
            <a:spLocks/>
          </p:cNvSpPr>
          <p:nvPr/>
        </p:nvSpPr>
        <p:spPr>
          <a:xfrm>
            <a:off x="6661093" y="4819631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9" name="Bulle narrative : rectangle 18">
            <a:extLst>
              <a:ext uri="{FF2B5EF4-FFF2-40B4-BE49-F238E27FC236}">
                <a16:creationId xmlns:a16="http://schemas.microsoft.com/office/drawing/2014/main" id="{73BB1FD5-A6B3-081A-3A2A-516213D89C9F}"/>
              </a:ext>
            </a:extLst>
          </p:cNvPr>
          <p:cNvSpPr/>
          <p:nvPr/>
        </p:nvSpPr>
        <p:spPr>
          <a:xfrm>
            <a:off x="5771535" y="5958561"/>
            <a:ext cx="3902797" cy="655267"/>
          </a:xfrm>
          <a:prstGeom prst="wedgeRectCallout">
            <a:avLst>
              <a:gd name="adj1" fmla="val -35267"/>
              <a:gd name="adj2" fmla="val -141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ou deux lettres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54388" y="4226035"/>
            <a:ext cx="799796" cy="11489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140E70-B51F-434D-72C4-F5745BBAB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52737" y="4245158"/>
            <a:ext cx="799796" cy="11489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09705B-2A02-013C-2D07-32B30A1C4E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5" r="1" b="-16537"/>
          <a:stretch/>
        </p:blipFill>
        <p:spPr>
          <a:xfrm>
            <a:off x="3199829" y="4405519"/>
            <a:ext cx="367832" cy="4825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78A39-BA09-7389-ECEE-265E3120F6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5" r="1" b="-16537"/>
          <a:stretch/>
        </p:blipFill>
        <p:spPr>
          <a:xfrm>
            <a:off x="3219009" y="4978139"/>
            <a:ext cx="367832" cy="48259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E591F7-0093-5156-F291-14D20C845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9206" y="5472670"/>
            <a:ext cx="319802" cy="5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7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x</a:t>
            </a:r>
            <a:endParaRPr lang="LID4096" sz="3600">
              <a:highlight>
                <a:srgbClr val="FFFF00"/>
              </a:highlight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x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668855" y="32736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POUVOIR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2057398" y="440551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2068629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1916075" y="5386373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170049" y="6054126"/>
            <a:ext cx="3522910" cy="655267"/>
          </a:xfrm>
          <a:prstGeom prst="wedgeRectCallout">
            <a:avLst>
              <a:gd name="adj1" fmla="val -14956"/>
              <a:gd name="adj2" fmla="val -14925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!</a:t>
            </a:r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BEED989B-C9B0-978B-EBCF-691879E429CE}"/>
              </a:ext>
            </a:extLst>
          </p:cNvPr>
          <p:cNvSpPr/>
          <p:nvPr/>
        </p:nvSpPr>
        <p:spPr>
          <a:xfrm>
            <a:off x="5390320" y="27077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PRENDRE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669B19FC-276D-3907-BB40-CD4E427BA703}"/>
              </a:ext>
            </a:extLst>
          </p:cNvPr>
          <p:cNvSpPr txBox="1">
            <a:spLocks/>
          </p:cNvSpPr>
          <p:nvPr/>
        </p:nvSpPr>
        <p:spPr>
          <a:xfrm>
            <a:off x="6868990" y="385483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11B1B639-E4CB-628F-DE61-4300ADCBCC94}"/>
              </a:ext>
            </a:extLst>
          </p:cNvPr>
          <p:cNvSpPr txBox="1">
            <a:spLocks/>
          </p:cNvSpPr>
          <p:nvPr/>
        </p:nvSpPr>
        <p:spPr>
          <a:xfrm>
            <a:off x="6872131" y="431592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5EA5DEEB-F3B6-2267-1C31-81602E3A6DE1}"/>
              </a:ext>
            </a:extLst>
          </p:cNvPr>
          <p:cNvSpPr txBox="1">
            <a:spLocks/>
          </p:cNvSpPr>
          <p:nvPr/>
        </p:nvSpPr>
        <p:spPr>
          <a:xfrm>
            <a:off x="6661093" y="4819631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9" name="Bulle narrative : rectangle 18">
            <a:extLst>
              <a:ext uri="{FF2B5EF4-FFF2-40B4-BE49-F238E27FC236}">
                <a16:creationId xmlns:a16="http://schemas.microsoft.com/office/drawing/2014/main" id="{73BB1FD5-A6B3-081A-3A2A-516213D89C9F}"/>
              </a:ext>
            </a:extLst>
          </p:cNvPr>
          <p:cNvSpPr/>
          <p:nvPr/>
        </p:nvSpPr>
        <p:spPr>
          <a:xfrm>
            <a:off x="5771535" y="5958561"/>
            <a:ext cx="3902797" cy="655267"/>
          </a:xfrm>
          <a:prstGeom prst="wedgeRectCallout">
            <a:avLst>
              <a:gd name="adj1" fmla="val -35267"/>
              <a:gd name="adj2" fmla="val -141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ou deux lettres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54388" y="4226035"/>
            <a:ext cx="799796" cy="11489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140E70-B51F-434D-72C4-F5745BBAB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52737" y="4245158"/>
            <a:ext cx="799796" cy="11489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09705B-2A02-013C-2D07-32B30A1C4E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5" r="1" b="-16537"/>
          <a:stretch/>
        </p:blipFill>
        <p:spPr>
          <a:xfrm>
            <a:off x="3199829" y="4405519"/>
            <a:ext cx="367832" cy="4825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78A39-BA09-7389-ECEE-265E3120F6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5" r="1" b="-16537"/>
          <a:stretch/>
        </p:blipFill>
        <p:spPr>
          <a:xfrm>
            <a:off x="3219009" y="4978139"/>
            <a:ext cx="367832" cy="48259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E591F7-0093-5156-F291-14D20C845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9206" y="5472670"/>
            <a:ext cx="319802" cy="5814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3C1A27-1EB7-B10D-8AAB-9650024A18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2486" y="3856935"/>
            <a:ext cx="436174" cy="5331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426805-56D7-7438-327F-EA6AE6CAE5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9924" y="4487557"/>
            <a:ext cx="418736" cy="51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48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306459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x</a:t>
            </a:r>
            <a:endParaRPr lang="LID4096" sz="3600">
              <a:highlight>
                <a:srgbClr val="FFFF00"/>
              </a:highlight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x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306459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peu</a:t>
            </a:r>
            <a:r>
              <a:rPr lang="fr-FR" sz="3600">
                <a:highlight>
                  <a:srgbClr val="FFFF00"/>
                </a:highlight>
              </a:rPr>
              <a:t>t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vai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r>
              <a:rPr lang="fr-FR" sz="3600">
                <a:highlight>
                  <a:srgbClr val="FFFF00"/>
                </a:highlight>
              </a:rPr>
              <a:t>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110916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va</a:t>
            </a:r>
            <a:endParaRPr lang="LID4096" sz="36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5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ds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5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pren</a:t>
            </a:r>
            <a:r>
              <a:rPr lang="fr-FR" sz="3600">
                <a:highlight>
                  <a:srgbClr val="FFFF00"/>
                </a:highlight>
              </a:rPr>
              <a:t>d</a:t>
            </a:r>
            <a:endParaRPr lang="LID4096" sz="36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62485" y="991142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39034" y="1563330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62294" y="2135518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351C0788-881E-6FE9-AF01-DFBCBAD01EA5}"/>
              </a:ext>
            </a:extLst>
          </p:cNvPr>
          <p:cNvSpPr/>
          <p:nvPr/>
        </p:nvSpPr>
        <p:spPr>
          <a:xfrm>
            <a:off x="668855" y="32736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POUVOIR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9681D78-EE4E-A677-2E5C-34B595FA726C}"/>
              </a:ext>
            </a:extLst>
          </p:cNvPr>
          <p:cNvSpPr txBox="1">
            <a:spLocks/>
          </p:cNvSpPr>
          <p:nvPr/>
        </p:nvSpPr>
        <p:spPr>
          <a:xfrm>
            <a:off x="2057398" y="4405519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54CC2A9-CC9D-4236-0BA3-BB02A550C60A}"/>
              </a:ext>
            </a:extLst>
          </p:cNvPr>
          <p:cNvSpPr txBox="1">
            <a:spLocks/>
          </p:cNvSpPr>
          <p:nvPr/>
        </p:nvSpPr>
        <p:spPr>
          <a:xfrm>
            <a:off x="2068629" y="4876884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020CB1E5-D17E-2538-E353-E3EFAAE6D389}"/>
              </a:ext>
            </a:extLst>
          </p:cNvPr>
          <p:cNvSpPr txBox="1">
            <a:spLocks/>
          </p:cNvSpPr>
          <p:nvPr/>
        </p:nvSpPr>
        <p:spPr>
          <a:xfrm>
            <a:off x="1916075" y="5386373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0B99BEAB-A18F-D46A-EBC1-6E1E302B147D}"/>
              </a:ext>
            </a:extLst>
          </p:cNvPr>
          <p:cNvSpPr/>
          <p:nvPr/>
        </p:nvSpPr>
        <p:spPr>
          <a:xfrm>
            <a:off x="170049" y="6054126"/>
            <a:ext cx="3522910" cy="655267"/>
          </a:xfrm>
          <a:prstGeom prst="wedgeRectCallout">
            <a:avLst>
              <a:gd name="adj1" fmla="val -14956"/>
              <a:gd name="adj2" fmla="val -14925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seule lettre !</a:t>
            </a:r>
          </a:p>
        </p:txBody>
      </p:sp>
      <p:sp>
        <p:nvSpPr>
          <p:cNvPr id="13" name="Bulle narrative : rectangle 12">
            <a:extLst>
              <a:ext uri="{FF2B5EF4-FFF2-40B4-BE49-F238E27FC236}">
                <a16:creationId xmlns:a16="http://schemas.microsoft.com/office/drawing/2014/main" id="{BEED989B-C9B0-978B-EBCF-691879E429CE}"/>
              </a:ext>
            </a:extLst>
          </p:cNvPr>
          <p:cNvSpPr/>
          <p:nvPr/>
        </p:nvSpPr>
        <p:spPr>
          <a:xfrm>
            <a:off x="5390320" y="2707706"/>
            <a:ext cx="4088551" cy="2866439"/>
          </a:xfrm>
          <a:prstGeom prst="wedgeRectCallout">
            <a:avLst>
              <a:gd name="adj1" fmla="val 74760"/>
              <a:gd name="adj2" fmla="val -37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Verbes comme PRENDRE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669B19FC-276D-3907-BB40-CD4E427BA703}"/>
              </a:ext>
            </a:extLst>
          </p:cNvPr>
          <p:cNvSpPr txBox="1">
            <a:spLocks/>
          </p:cNvSpPr>
          <p:nvPr/>
        </p:nvSpPr>
        <p:spPr>
          <a:xfrm>
            <a:off x="6868990" y="385483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je</a:t>
            </a:r>
            <a:endParaRPr lang="LID4096" sz="36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11B1B639-E4CB-628F-DE61-4300ADCBCC94}"/>
              </a:ext>
            </a:extLst>
          </p:cNvPr>
          <p:cNvSpPr txBox="1">
            <a:spLocks/>
          </p:cNvSpPr>
          <p:nvPr/>
        </p:nvSpPr>
        <p:spPr>
          <a:xfrm>
            <a:off x="6872131" y="4315921"/>
            <a:ext cx="71675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tu</a:t>
            </a:r>
            <a:endParaRPr lang="LID4096" sz="36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5EA5DEEB-F3B6-2267-1C31-81602E3A6DE1}"/>
              </a:ext>
            </a:extLst>
          </p:cNvPr>
          <p:cNvSpPr txBox="1">
            <a:spLocks/>
          </p:cNvSpPr>
          <p:nvPr/>
        </p:nvSpPr>
        <p:spPr>
          <a:xfrm>
            <a:off x="6661093" y="4819631"/>
            <a:ext cx="999399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</a:t>
            </a:r>
            <a:endParaRPr lang="LID4096" sz="3600"/>
          </a:p>
        </p:txBody>
      </p:sp>
      <p:sp>
        <p:nvSpPr>
          <p:cNvPr id="19" name="Bulle narrative : rectangle 18">
            <a:extLst>
              <a:ext uri="{FF2B5EF4-FFF2-40B4-BE49-F238E27FC236}">
                <a16:creationId xmlns:a16="http://schemas.microsoft.com/office/drawing/2014/main" id="{73BB1FD5-A6B3-081A-3A2A-516213D89C9F}"/>
              </a:ext>
            </a:extLst>
          </p:cNvPr>
          <p:cNvSpPr/>
          <p:nvPr/>
        </p:nvSpPr>
        <p:spPr>
          <a:xfrm>
            <a:off x="5771535" y="5958561"/>
            <a:ext cx="3902797" cy="655267"/>
          </a:xfrm>
          <a:prstGeom prst="wedgeRectCallout">
            <a:avLst>
              <a:gd name="adj1" fmla="val -35267"/>
              <a:gd name="adj2" fmla="val -141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Une ou deux lettres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F7ED66-EE2C-5761-C0B8-18ADAAD4B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54388" y="4226035"/>
            <a:ext cx="799796" cy="114894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140E70-B51F-434D-72C4-F5745BBAB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52737" y="4245158"/>
            <a:ext cx="799796" cy="11489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09705B-2A02-013C-2D07-32B30A1C4E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5" r="1" b="-16537"/>
          <a:stretch/>
        </p:blipFill>
        <p:spPr>
          <a:xfrm>
            <a:off x="3199829" y="4405519"/>
            <a:ext cx="367832" cy="4825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A78A39-BA09-7389-ECEE-265E3120F6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15" r="1" b="-16537"/>
          <a:stretch/>
        </p:blipFill>
        <p:spPr>
          <a:xfrm>
            <a:off x="3219009" y="4978139"/>
            <a:ext cx="367832" cy="48259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E591F7-0093-5156-F291-14D20C845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9206" y="5472670"/>
            <a:ext cx="319802" cy="5814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3C1A27-1EB7-B10D-8AAB-9650024A18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2486" y="3856935"/>
            <a:ext cx="436174" cy="5331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426805-56D7-7438-327F-EA6AE6CAE5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9924" y="4487557"/>
            <a:ext cx="418736" cy="51178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5D40EA5-EE48-5437-2088-F536FBCAB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8476" y="5055078"/>
            <a:ext cx="274451" cy="44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61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068640" y="979394"/>
            <a:ext cx="197751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pouvons</a:t>
            </a:r>
            <a:endParaRPr lang="LID4096" sz="28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pouvez</a:t>
            </a:r>
            <a:endParaRPr lang="LID4096" sz="28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224986" y="2113939"/>
            <a:ext cx="1695702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peuvent</a:t>
            </a:r>
            <a:endParaRPr lang="LID4096" sz="28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faisons</a:t>
            </a:r>
            <a:endParaRPr lang="LID4096" sz="2800"/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allons</a:t>
            </a:r>
            <a:endParaRPr lang="LID4096" sz="2800"/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allez</a:t>
            </a:r>
            <a:endParaRPr lang="LID4096" sz="28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disons</a:t>
            </a:r>
            <a:endParaRPr lang="LID4096" sz="2800"/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disent</a:t>
            </a:r>
            <a:endParaRPr lang="LID4096" sz="28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venons</a:t>
            </a:r>
            <a:endParaRPr lang="LID4096" sz="2800"/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venez</a:t>
            </a:r>
            <a:endParaRPr lang="LID4096" sz="28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786414" y="2104364"/>
            <a:ext cx="170291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viennent</a:t>
            </a:r>
            <a:endParaRPr lang="LID4096" sz="28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voyons</a:t>
            </a:r>
            <a:endParaRPr lang="LID4096" sz="2800"/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voyez</a:t>
            </a:r>
            <a:endParaRPr lang="LID4096" sz="28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315709" y="2115857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voient</a:t>
            </a:r>
            <a:endParaRPr lang="LID4096" sz="28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4" y="991142"/>
            <a:ext cx="167763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prenons</a:t>
            </a:r>
            <a:endParaRPr lang="LID4096" sz="2800"/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prenez</a:t>
            </a:r>
            <a:endParaRPr lang="LID4096" sz="28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4" y="2135518"/>
            <a:ext cx="1903773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prennent</a:t>
            </a:r>
            <a:endParaRPr lang="LID4096" sz="28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85EC2F2-9F3E-6EEE-0FBA-185CE019F69B}"/>
              </a:ext>
            </a:extLst>
          </p:cNvPr>
          <p:cNvSpPr txBox="1">
            <a:spLocks/>
          </p:cNvSpPr>
          <p:nvPr/>
        </p:nvSpPr>
        <p:spPr>
          <a:xfrm>
            <a:off x="3139616" y="4128635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39616" y="470082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75A638C9-D9E0-F3D7-7298-545B0681AB46}"/>
              </a:ext>
            </a:extLst>
          </p:cNvPr>
          <p:cNvSpPr txBox="1">
            <a:spLocks/>
          </p:cNvSpPr>
          <p:nvPr/>
        </p:nvSpPr>
        <p:spPr>
          <a:xfrm>
            <a:off x="3183247" y="5248831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</p:spTree>
    <p:extLst>
      <p:ext uri="{BB962C8B-B14F-4D97-AF65-F5344CB8AC3E}">
        <p14:creationId xmlns:p14="http://schemas.microsoft.com/office/powerpoint/2010/main" val="189904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068640" y="979394"/>
            <a:ext cx="197751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</a:t>
            </a:r>
            <a:r>
              <a:rPr lang="fr-FR" sz="2800">
                <a:highlight>
                  <a:srgbClr val="FFFF00"/>
                </a:highlight>
              </a:rPr>
              <a:t>vons</a:t>
            </a:r>
            <a:endParaRPr lang="LID4096" sz="2800">
              <a:highlight>
                <a:srgbClr val="FFFF00"/>
              </a:highlight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pouvez</a:t>
            </a:r>
            <a:endParaRPr lang="LID4096" sz="28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224986" y="2113939"/>
            <a:ext cx="1695702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peuvent</a:t>
            </a:r>
            <a:endParaRPr lang="LID4096" sz="28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allez</a:t>
            </a:r>
            <a:endParaRPr lang="LID4096" sz="28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disent</a:t>
            </a:r>
            <a:endParaRPr lang="LID4096" sz="28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venez</a:t>
            </a:r>
            <a:endParaRPr lang="LID4096" sz="28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786414" y="2104364"/>
            <a:ext cx="170291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viennent</a:t>
            </a:r>
            <a:endParaRPr lang="LID4096" sz="28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voyez</a:t>
            </a:r>
            <a:endParaRPr lang="LID4096" sz="28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315709" y="2115857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voient</a:t>
            </a:r>
            <a:endParaRPr lang="LID4096" sz="28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4" y="991142"/>
            <a:ext cx="167763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prenez</a:t>
            </a:r>
            <a:endParaRPr lang="LID4096" sz="28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4" y="2135518"/>
            <a:ext cx="1903773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prennent</a:t>
            </a:r>
            <a:endParaRPr lang="LID4096" sz="28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85EC2F2-9F3E-6EEE-0FBA-185CE019F69B}"/>
              </a:ext>
            </a:extLst>
          </p:cNvPr>
          <p:cNvSpPr txBox="1">
            <a:spLocks/>
          </p:cNvSpPr>
          <p:nvPr/>
        </p:nvSpPr>
        <p:spPr>
          <a:xfrm>
            <a:off x="3139616" y="4128635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39616" y="470082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75A638C9-D9E0-F3D7-7298-545B0681AB46}"/>
              </a:ext>
            </a:extLst>
          </p:cNvPr>
          <p:cNvSpPr txBox="1">
            <a:spLocks/>
          </p:cNvSpPr>
          <p:nvPr/>
        </p:nvSpPr>
        <p:spPr>
          <a:xfrm>
            <a:off x="3183247" y="5248831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E588A1-0FDF-77D9-E332-512E5C790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423" y="4243229"/>
            <a:ext cx="675002" cy="33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76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068640" y="979394"/>
            <a:ext cx="197751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</a:t>
            </a:r>
            <a:r>
              <a:rPr lang="fr-FR" sz="2800">
                <a:highlight>
                  <a:srgbClr val="FFFF00"/>
                </a:highlight>
              </a:rPr>
              <a:t>vons</a:t>
            </a:r>
            <a:endParaRPr lang="LID4096" sz="2800">
              <a:highlight>
                <a:srgbClr val="FFFF00"/>
              </a:highlight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224986" y="2113939"/>
            <a:ext cx="1695702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peuvent</a:t>
            </a:r>
            <a:endParaRPr lang="LID4096" sz="28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disent</a:t>
            </a:r>
            <a:endParaRPr lang="LID4096" sz="28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786414" y="2104364"/>
            <a:ext cx="170291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viennent</a:t>
            </a:r>
            <a:endParaRPr lang="LID4096" sz="28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315709" y="2115857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voient</a:t>
            </a:r>
            <a:endParaRPr lang="LID4096" sz="28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4" y="991142"/>
            <a:ext cx="167763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4" y="2135518"/>
            <a:ext cx="1903773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prennent</a:t>
            </a:r>
            <a:endParaRPr lang="LID4096" sz="28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85EC2F2-9F3E-6EEE-0FBA-185CE019F69B}"/>
              </a:ext>
            </a:extLst>
          </p:cNvPr>
          <p:cNvSpPr txBox="1">
            <a:spLocks/>
          </p:cNvSpPr>
          <p:nvPr/>
        </p:nvSpPr>
        <p:spPr>
          <a:xfrm>
            <a:off x="3139616" y="4128635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39616" y="470082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75A638C9-D9E0-F3D7-7298-545B0681AB46}"/>
              </a:ext>
            </a:extLst>
          </p:cNvPr>
          <p:cNvSpPr txBox="1">
            <a:spLocks/>
          </p:cNvSpPr>
          <p:nvPr/>
        </p:nvSpPr>
        <p:spPr>
          <a:xfrm>
            <a:off x="3183247" y="5248831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E588A1-0FDF-77D9-E332-512E5C790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423" y="4243229"/>
            <a:ext cx="675002" cy="3375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7261FE-6702-0C8A-FA45-4545386DD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855" y="4700823"/>
            <a:ext cx="514608" cy="41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95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068640" y="979394"/>
            <a:ext cx="197751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</a:t>
            </a:r>
            <a:r>
              <a:rPr lang="fr-FR" sz="2800">
                <a:highlight>
                  <a:srgbClr val="FFFF00"/>
                </a:highlight>
              </a:rPr>
              <a:t>vons</a:t>
            </a:r>
            <a:endParaRPr lang="LID4096" sz="2800">
              <a:highlight>
                <a:srgbClr val="FFFF00"/>
              </a:highlight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224986" y="2113939"/>
            <a:ext cx="1695702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peuv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786414" y="2104364"/>
            <a:ext cx="170291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vienn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315709" y="2115857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voi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4" y="991142"/>
            <a:ext cx="167763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4" y="2135518"/>
            <a:ext cx="1903773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prenn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 plus souvent comme terminaison, on a :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-   ...</a:t>
            </a:r>
          </a:p>
          <a:p>
            <a:r>
              <a:rPr lang="fr-FR" sz="3200"/>
              <a:t>                       -  ...</a:t>
            </a:r>
            <a:endParaRPr lang="LID4096" sz="3200"/>
          </a:p>
        </p:txBody>
      </p:sp>
      <p:sp>
        <p:nvSpPr>
          <p:cNvPr id="3" name="Sous-titre 6">
            <a:extLst>
              <a:ext uri="{FF2B5EF4-FFF2-40B4-BE49-F238E27FC236}">
                <a16:creationId xmlns:a16="http://schemas.microsoft.com/office/drawing/2014/main" id="{A85EC2F2-9F3E-6EEE-0FBA-185CE019F69B}"/>
              </a:ext>
            </a:extLst>
          </p:cNvPr>
          <p:cNvSpPr txBox="1">
            <a:spLocks/>
          </p:cNvSpPr>
          <p:nvPr/>
        </p:nvSpPr>
        <p:spPr>
          <a:xfrm>
            <a:off x="3139616" y="4128635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39616" y="470082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75A638C9-D9E0-F3D7-7298-545B0681AB46}"/>
              </a:ext>
            </a:extLst>
          </p:cNvPr>
          <p:cNvSpPr txBox="1">
            <a:spLocks/>
          </p:cNvSpPr>
          <p:nvPr/>
        </p:nvSpPr>
        <p:spPr>
          <a:xfrm>
            <a:off x="3183247" y="5248831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E588A1-0FDF-77D9-E332-512E5C790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423" y="4243229"/>
            <a:ext cx="675002" cy="3375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7261FE-6702-0C8A-FA45-4545386DD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855" y="4700823"/>
            <a:ext cx="514608" cy="4172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21542C-5BB9-A954-8A65-F5AA038D1F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251" y="5181618"/>
            <a:ext cx="843136" cy="42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49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Les verbes comme FAIRE et DIRE :</a:t>
            </a:r>
          </a:p>
          <a:p>
            <a:endParaRPr lang="fr-FR" sz="3200"/>
          </a:p>
          <a:p>
            <a:r>
              <a:rPr lang="fr-FR" sz="3200"/>
              <a:t>                         -   ...</a:t>
            </a:r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39616" y="470082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</p:spTree>
    <p:extLst>
      <p:ext uri="{BB962C8B-B14F-4D97-AF65-F5344CB8AC3E}">
        <p14:creationId xmlns:p14="http://schemas.microsoft.com/office/powerpoint/2010/main" val="3029679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</a:t>
            </a:r>
            <a:r>
              <a:rPr lang="fr-FR" sz="2800">
                <a:highlight>
                  <a:srgbClr val="00FF00"/>
                </a:highlight>
              </a:rPr>
              <a:t>tes</a:t>
            </a:r>
            <a:endParaRPr lang="LID4096" sz="2800">
              <a:highlight>
                <a:srgbClr val="00FF00"/>
              </a:highlight>
            </a:endParaRPr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</a:t>
            </a:r>
            <a:r>
              <a:rPr lang="fr-FR" sz="2800">
                <a:highlight>
                  <a:srgbClr val="00FF00"/>
                </a:highlight>
              </a:rPr>
              <a:t>tes</a:t>
            </a:r>
            <a:endParaRPr lang="LID4096" sz="2800">
              <a:highlight>
                <a:srgbClr val="00FF00"/>
              </a:highlight>
            </a:endParaRPr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Les verbes comme FAIRE et DIRE :</a:t>
            </a:r>
          </a:p>
          <a:p>
            <a:endParaRPr lang="fr-FR" sz="3200"/>
          </a:p>
          <a:p>
            <a:r>
              <a:rPr lang="fr-FR" sz="3200"/>
              <a:t>                         -   ...</a:t>
            </a:r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39616" y="470082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823D91-5780-97D0-CB44-12B954D81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172" y="4895969"/>
            <a:ext cx="832380" cy="53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25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</a:t>
            </a:r>
            <a:r>
              <a:rPr lang="fr-FR" sz="2800">
                <a:highlight>
                  <a:srgbClr val="00FF00"/>
                </a:highlight>
              </a:rPr>
              <a:t>tes</a:t>
            </a:r>
            <a:endParaRPr lang="LID4096" sz="2800">
              <a:highlight>
                <a:srgbClr val="00FF00"/>
              </a:highlight>
            </a:endParaRPr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</a:t>
            </a:r>
            <a:r>
              <a:rPr lang="fr-FR" sz="2800">
                <a:highlight>
                  <a:srgbClr val="00FF00"/>
                </a:highlight>
              </a:rPr>
              <a:t>tes</a:t>
            </a:r>
            <a:endParaRPr lang="LID4096" sz="2800">
              <a:highlight>
                <a:srgbClr val="00FF00"/>
              </a:highlight>
            </a:endParaRPr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Les verbes comme FAIRE et ALLER :</a:t>
            </a:r>
          </a:p>
          <a:p>
            <a:endParaRPr lang="fr-FR" sz="3200"/>
          </a:p>
          <a:p>
            <a:r>
              <a:rPr lang="fr-FR" sz="3200"/>
              <a:t>                         -   ...</a:t>
            </a:r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89339" y="489583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</p:spTree>
    <p:extLst>
      <p:ext uri="{BB962C8B-B14F-4D97-AF65-F5344CB8AC3E}">
        <p14:creationId xmlns:p14="http://schemas.microsoft.com/office/powerpoint/2010/main" val="3313658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</a:t>
            </a:r>
            <a:r>
              <a:rPr lang="fr-FR" sz="2800">
                <a:highlight>
                  <a:srgbClr val="00FF00"/>
                </a:highlight>
              </a:rPr>
              <a:t>tes</a:t>
            </a:r>
            <a:endParaRPr lang="LID4096" sz="2800">
              <a:highlight>
                <a:srgbClr val="00FF00"/>
              </a:highlight>
            </a:endParaRPr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</a:t>
            </a:r>
            <a:r>
              <a:rPr lang="fr-FR" sz="2800">
                <a:highlight>
                  <a:srgbClr val="00FFFF"/>
                </a:highlight>
              </a:rPr>
              <a:t>ont</a:t>
            </a:r>
            <a:endParaRPr lang="LID4096" sz="2800">
              <a:highlight>
                <a:srgbClr val="00FFFF"/>
              </a:highlight>
            </a:endParaRPr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</a:t>
            </a:r>
            <a:r>
              <a:rPr lang="fr-FR" sz="2800">
                <a:highlight>
                  <a:srgbClr val="FFFF00"/>
                </a:highlight>
              </a:rPr>
              <a:t>ez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</a:t>
            </a:r>
            <a:r>
              <a:rPr lang="fr-FR" sz="2800">
                <a:highlight>
                  <a:srgbClr val="00FFFF"/>
                </a:highlight>
              </a:rPr>
              <a:t>ont</a:t>
            </a:r>
            <a:endParaRPr lang="LID4096" sz="2800">
              <a:highlight>
                <a:srgbClr val="00FFFF"/>
              </a:highlight>
            </a:endParaRPr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ons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</a:t>
            </a:r>
            <a:r>
              <a:rPr lang="fr-FR" sz="2800">
                <a:highlight>
                  <a:srgbClr val="00FF00"/>
                </a:highlight>
              </a:rPr>
              <a:t>tes</a:t>
            </a:r>
            <a:endParaRPr lang="LID4096" sz="2800">
              <a:highlight>
                <a:srgbClr val="00FF00"/>
              </a:highlight>
            </a:endParaRPr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</a:t>
            </a:r>
            <a:r>
              <a:rPr lang="fr-FR" sz="2800">
                <a:highlight>
                  <a:srgbClr val="FFFF00"/>
                </a:highlight>
              </a:rPr>
              <a:t>ent</a:t>
            </a:r>
            <a:endParaRPr lang="LID4096" sz="2800">
              <a:highlight>
                <a:srgbClr val="FFFF00"/>
              </a:highlight>
            </a:endParaRPr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439671" y="3267604"/>
            <a:ext cx="7548235" cy="2866439"/>
          </a:xfrm>
          <a:prstGeom prst="wedgeRectCallout">
            <a:avLst>
              <a:gd name="adj1" fmla="val 63217"/>
              <a:gd name="adj2" fmla="val 35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Les verbes comme FAIRE et ALLER :</a:t>
            </a:r>
          </a:p>
          <a:p>
            <a:endParaRPr lang="fr-FR" sz="3200"/>
          </a:p>
          <a:p>
            <a:r>
              <a:rPr lang="fr-FR" sz="3200"/>
              <a:t>                         -   ...</a:t>
            </a:r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47CFF2EB-866E-EAA1-01B3-02FE0A47D333}"/>
              </a:ext>
            </a:extLst>
          </p:cNvPr>
          <p:cNvSpPr txBox="1">
            <a:spLocks/>
          </p:cNvSpPr>
          <p:nvPr/>
        </p:nvSpPr>
        <p:spPr>
          <a:xfrm>
            <a:off x="3189339" y="4895833"/>
            <a:ext cx="120911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461794-882C-5110-8B4A-5D1ABF0FD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125" y="4895833"/>
            <a:ext cx="850032" cy="55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13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068640" y="979394"/>
            <a:ext cx="197751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pouvons</a:t>
            </a:r>
            <a:endParaRPr lang="LID4096" sz="28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pouvez</a:t>
            </a:r>
            <a:endParaRPr lang="LID4096" sz="28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224986" y="2113939"/>
            <a:ext cx="1695702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peuvent</a:t>
            </a:r>
            <a:endParaRPr lang="LID4096" sz="28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faisons</a:t>
            </a:r>
            <a:endParaRPr lang="LID4096" sz="2800"/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allons</a:t>
            </a:r>
            <a:endParaRPr lang="LID4096" sz="2800"/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allez</a:t>
            </a:r>
            <a:endParaRPr lang="LID4096" sz="28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disons</a:t>
            </a:r>
            <a:endParaRPr lang="LID4096" sz="2800"/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disent</a:t>
            </a:r>
            <a:endParaRPr lang="LID4096" sz="28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venons</a:t>
            </a:r>
            <a:endParaRPr lang="LID4096" sz="2800"/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venez</a:t>
            </a:r>
            <a:endParaRPr lang="LID4096" sz="28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786414" y="2104364"/>
            <a:ext cx="170291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viennent</a:t>
            </a:r>
            <a:endParaRPr lang="LID4096" sz="28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voyons</a:t>
            </a:r>
            <a:endParaRPr lang="LID4096" sz="2800"/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voyez</a:t>
            </a:r>
            <a:endParaRPr lang="LID4096" sz="28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315709" y="2115857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voient</a:t>
            </a:r>
            <a:endParaRPr lang="LID4096" sz="28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4" y="991142"/>
            <a:ext cx="167763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prenons</a:t>
            </a:r>
            <a:endParaRPr lang="LID4096" sz="2800"/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prenez</a:t>
            </a:r>
            <a:endParaRPr lang="LID4096" sz="28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4" y="2135518"/>
            <a:ext cx="1903773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prennent</a:t>
            </a:r>
            <a:endParaRPr lang="LID4096" sz="28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920688" y="3429000"/>
            <a:ext cx="7548235" cy="952443"/>
          </a:xfrm>
          <a:prstGeom prst="wedgeRectCallout">
            <a:avLst>
              <a:gd name="adj1" fmla="val 61784"/>
              <a:gd name="adj2" fmla="val 1757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Tu as remarqué ?</a:t>
            </a:r>
            <a:endParaRPr lang="LID4096" sz="3200"/>
          </a:p>
        </p:txBody>
      </p:sp>
      <p:sp>
        <p:nvSpPr>
          <p:cNvPr id="8" name="Flèche : haut 7">
            <a:extLst>
              <a:ext uri="{FF2B5EF4-FFF2-40B4-BE49-F238E27FC236}">
                <a16:creationId xmlns:a16="http://schemas.microsoft.com/office/drawing/2014/main" id="{C68A1ABA-6210-B867-5113-135185D1782F}"/>
              </a:ext>
            </a:extLst>
          </p:cNvPr>
          <p:cNvSpPr/>
          <p:nvPr/>
        </p:nvSpPr>
        <p:spPr>
          <a:xfrm>
            <a:off x="7518336" y="2614833"/>
            <a:ext cx="286931" cy="5659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Flèche : haut 8">
            <a:extLst>
              <a:ext uri="{FF2B5EF4-FFF2-40B4-BE49-F238E27FC236}">
                <a16:creationId xmlns:a16="http://schemas.microsoft.com/office/drawing/2014/main" id="{284098F9-8A12-4770-63EE-7C8393C0A77E}"/>
              </a:ext>
            </a:extLst>
          </p:cNvPr>
          <p:cNvSpPr/>
          <p:nvPr/>
        </p:nvSpPr>
        <p:spPr>
          <a:xfrm>
            <a:off x="10654134" y="2502415"/>
            <a:ext cx="286931" cy="5659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F41BA548-9096-C5EE-2798-A5BBCCB34D10}"/>
              </a:ext>
            </a:extLst>
          </p:cNvPr>
          <p:cNvSpPr/>
          <p:nvPr/>
        </p:nvSpPr>
        <p:spPr>
          <a:xfrm>
            <a:off x="1807078" y="4722482"/>
            <a:ext cx="7548235" cy="952443"/>
          </a:xfrm>
          <a:prstGeom prst="wedgeRectCallout">
            <a:avLst>
              <a:gd name="adj1" fmla="val 76113"/>
              <a:gd name="adj2" fmla="val 518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Pourquoi ?</a:t>
            </a:r>
            <a:endParaRPr lang="LID4096" sz="3200"/>
          </a:p>
        </p:txBody>
      </p:sp>
    </p:spTree>
    <p:extLst>
      <p:ext uri="{BB962C8B-B14F-4D97-AF65-F5344CB8AC3E}">
        <p14:creationId xmlns:p14="http://schemas.microsoft.com/office/powerpoint/2010/main" val="1216841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068640" y="979394"/>
            <a:ext cx="1977515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pouvons</a:t>
            </a:r>
            <a:endParaRPr lang="LID4096" sz="280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887188-FCB7-10AC-90BD-5D5F26BD9A1E}"/>
              </a:ext>
            </a:extLst>
          </p:cNvPr>
          <p:cNvSpPr txBox="1"/>
          <p:nvPr/>
        </p:nvSpPr>
        <p:spPr>
          <a:xfrm>
            <a:off x="3002161" y="495082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FAIRE</a:t>
            </a:r>
            <a:endParaRPr lang="LID4096" b="1" i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33CBA5-CC99-E255-B6E4-8AD824D4251A}"/>
              </a:ext>
            </a:extLst>
          </p:cNvPr>
          <p:cNvSpPr txBox="1"/>
          <p:nvPr/>
        </p:nvSpPr>
        <p:spPr>
          <a:xfrm>
            <a:off x="4414488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ALLER</a:t>
            </a:r>
            <a:endParaRPr lang="LID4096" b="1" i="1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5A6268B-1DE2-AD80-680B-28E474083354}"/>
              </a:ext>
            </a:extLst>
          </p:cNvPr>
          <p:cNvSpPr txBox="1"/>
          <p:nvPr/>
        </p:nvSpPr>
        <p:spPr>
          <a:xfrm>
            <a:off x="1479753" y="493347"/>
            <a:ext cx="11552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POUVOIR</a:t>
            </a:r>
            <a:endParaRPr lang="LID4096" b="1" i="1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CA6767-9DED-077F-8BC2-69EBCA5705D4}"/>
              </a:ext>
            </a:extLst>
          </p:cNvPr>
          <p:cNvSpPr txBox="1"/>
          <p:nvPr/>
        </p:nvSpPr>
        <p:spPr>
          <a:xfrm>
            <a:off x="9930523" y="493347"/>
            <a:ext cx="128691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PRENDRE</a:t>
            </a:r>
            <a:endParaRPr lang="LID4096" b="1" i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FDF0D76-E864-3242-0DD1-2CE5EFEC8A9D}"/>
              </a:ext>
            </a:extLst>
          </p:cNvPr>
          <p:cNvSpPr txBox="1"/>
          <p:nvPr/>
        </p:nvSpPr>
        <p:spPr>
          <a:xfrm>
            <a:off x="5826815" y="493347"/>
            <a:ext cx="7739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DIRE</a:t>
            </a:r>
            <a:endParaRPr lang="LID4096" b="1" i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284B77F-13A2-7AC8-43A2-D6E91476A5FC}"/>
              </a:ext>
            </a:extLst>
          </p:cNvPr>
          <p:cNvSpPr txBox="1"/>
          <p:nvPr/>
        </p:nvSpPr>
        <p:spPr>
          <a:xfrm>
            <a:off x="7190503" y="493347"/>
            <a:ext cx="89473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VENIR</a:t>
            </a:r>
            <a:endParaRPr lang="LID4096" b="1" i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945A921-5084-C999-53CF-2E9284DE114A}"/>
              </a:ext>
            </a:extLst>
          </p:cNvPr>
          <p:cNvSpPr txBox="1"/>
          <p:nvPr/>
        </p:nvSpPr>
        <p:spPr>
          <a:xfrm>
            <a:off x="8660448" y="493347"/>
            <a:ext cx="69486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/>
              <a:t>VOIR</a:t>
            </a:r>
            <a:endParaRPr lang="LID4096" b="1" i="1"/>
          </a:p>
        </p:txBody>
      </p:sp>
      <p:sp>
        <p:nvSpPr>
          <p:cNvPr id="32" name="Sous-titre 6">
            <a:extLst>
              <a:ext uri="{FF2B5EF4-FFF2-40B4-BE49-F238E27FC236}">
                <a16:creationId xmlns:a16="http://schemas.microsoft.com/office/drawing/2014/main" id="{17C1C8F9-BDAF-7F2B-10E6-2DA8EBD588FD}"/>
              </a:ext>
            </a:extLst>
          </p:cNvPr>
          <p:cNvSpPr txBox="1">
            <a:spLocks/>
          </p:cNvSpPr>
          <p:nvPr/>
        </p:nvSpPr>
        <p:spPr>
          <a:xfrm>
            <a:off x="1306459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pouvez</a:t>
            </a:r>
            <a:endParaRPr lang="LID4096" sz="2800"/>
          </a:p>
        </p:txBody>
      </p:sp>
      <p:sp>
        <p:nvSpPr>
          <p:cNvPr id="33" name="Sous-titre 6">
            <a:extLst>
              <a:ext uri="{FF2B5EF4-FFF2-40B4-BE49-F238E27FC236}">
                <a16:creationId xmlns:a16="http://schemas.microsoft.com/office/drawing/2014/main" id="{A461F171-22B3-C19E-8B83-BE4D335F2FE6}"/>
              </a:ext>
            </a:extLst>
          </p:cNvPr>
          <p:cNvSpPr txBox="1">
            <a:spLocks/>
          </p:cNvSpPr>
          <p:nvPr/>
        </p:nvSpPr>
        <p:spPr>
          <a:xfrm>
            <a:off x="1224986" y="2113939"/>
            <a:ext cx="1695702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peuvent</a:t>
            </a:r>
            <a:endParaRPr lang="LID4096" sz="2800"/>
          </a:p>
        </p:txBody>
      </p:sp>
      <p:sp>
        <p:nvSpPr>
          <p:cNvPr id="34" name="Sous-titre 6">
            <a:extLst>
              <a:ext uri="{FF2B5EF4-FFF2-40B4-BE49-F238E27FC236}">
                <a16:creationId xmlns:a16="http://schemas.microsoft.com/office/drawing/2014/main" id="{933BEE8E-B3A1-7E8E-7C17-F440485B0287}"/>
              </a:ext>
            </a:extLst>
          </p:cNvPr>
          <p:cNvSpPr txBox="1">
            <a:spLocks/>
          </p:cNvSpPr>
          <p:nvPr/>
        </p:nvSpPr>
        <p:spPr>
          <a:xfrm>
            <a:off x="2846856" y="97173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faisons</a:t>
            </a:r>
            <a:endParaRPr lang="LID4096" sz="2800"/>
          </a:p>
        </p:txBody>
      </p:sp>
      <p:sp>
        <p:nvSpPr>
          <p:cNvPr id="35" name="Sous-titre 6">
            <a:extLst>
              <a:ext uri="{FF2B5EF4-FFF2-40B4-BE49-F238E27FC236}">
                <a16:creationId xmlns:a16="http://schemas.microsoft.com/office/drawing/2014/main" id="{F410C601-1F30-3296-A173-D08B0AC37845}"/>
              </a:ext>
            </a:extLst>
          </p:cNvPr>
          <p:cNvSpPr txBox="1">
            <a:spLocks/>
          </p:cNvSpPr>
          <p:nvPr/>
        </p:nvSpPr>
        <p:spPr>
          <a:xfrm>
            <a:off x="2708688" y="1552541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faites</a:t>
            </a:r>
            <a:endParaRPr lang="LID4096" sz="2800"/>
          </a:p>
        </p:txBody>
      </p:sp>
      <p:sp>
        <p:nvSpPr>
          <p:cNvPr id="36" name="Sous-titre 6">
            <a:extLst>
              <a:ext uri="{FF2B5EF4-FFF2-40B4-BE49-F238E27FC236}">
                <a16:creationId xmlns:a16="http://schemas.microsoft.com/office/drawing/2014/main" id="{DDA4BF70-4E65-CC4C-BEB1-44A361682F86}"/>
              </a:ext>
            </a:extLst>
          </p:cNvPr>
          <p:cNvSpPr txBox="1">
            <a:spLocks/>
          </p:cNvSpPr>
          <p:nvPr/>
        </p:nvSpPr>
        <p:spPr>
          <a:xfrm>
            <a:off x="2635044" y="2113939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font</a:t>
            </a:r>
            <a:endParaRPr lang="LID4096" sz="2800"/>
          </a:p>
        </p:txBody>
      </p:sp>
      <p:sp>
        <p:nvSpPr>
          <p:cNvPr id="37" name="Sous-titre 6">
            <a:extLst>
              <a:ext uri="{FF2B5EF4-FFF2-40B4-BE49-F238E27FC236}">
                <a16:creationId xmlns:a16="http://schemas.microsoft.com/office/drawing/2014/main" id="{C2C6E9EF-FE7C-759C-40FE-0D702E8E0A68}"/>
              </a:ext>
            </a:extLst>
          </p:cNvPr>
          <p:cNvSpPr txBox="1">
            <a:spLocks/>
          </p:cNvSpPr>
          <p:nvPr/>
        </p:nvSpPr>
        <p:spPr>
          <a:xfrm>
            <a:off x="4110916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allons</a:t>
            </a:r>
            <a:endParaRPr lang="LID4096" sz="2800"/>
          </a:p>
        </p:txBody>
      </p:sp>
      <p:sp>
        <p:nvSpPr>
          <p:cNvPr id="38" name="Sous-titre 6">
            <a:extLst>
              <a:ext uri="{FF2B5EF4-FFF2-40B4-BE49-F238E27FC236}">
                <a16:creationId xmlns:a16="http://schemas.microsoft.com/office/drawing/2014/main" id="{75407460-CF8E-39BE-1512-125B1614F48D}"/>
              </a:ext>
            </a:extLst>
          </p:cNvPr>
          <p:cNvSpPr txBox="1">
            <a:spLocks/>
          </p:cNvSpPr>
          <p:nvPr/>
        </p:nvSpPr>
        <p:spPr>
          <a:xfrm>
            <a:off x="4110916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allez</a:t>
            </a:r>
            <a:endParaRPr lang="LID4096" sz="2800"/>
          </a:p>
        </p:txBody>
      </p:sp>
      <p:sp>
        <p:nvSpPr>
          <p:cNvPr id="39" name="Sous-titre 6">
            <a:extLst>
              <a:ext uri="{FF2B5EF4-FFF2-40B4-BE49-F238E27FC236}">
                <a16:creationId xmlns:a16="http://schemas.microsoft.com/office/drawing/2014/main" id="{35D9CDA5-93E8-28E5-9A98-0A88770FD96B}"/>
              </a:ext>
            </a:extLst>
          </p:cNvPr>
          <p:cNvSpPr txBox="1">
            <a:spLocks/>
          </p:cNvSpPr>
          <p:nvPr/>
        </p:nvSpPr>
        <p:spPr>
          <a:xfrm>
            <a:off x="4095484" y="209452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vont</a:t>
            </a:r>
            <a:endParaRPr lang="LID4096" sz="2800"/>
          </a:p>
        </p:txBody>
      </p:sp>
      <p:sp>
        <p:nvSpPr>
          <p:cNvPr id="40" name="Sous-titre 6">
            <a:extLst>
              <a:ext uri="{FF2B5EF4-FFF2-40B4-BE49-F238E27FC236}">
                <a16:creationId xmlns:a16="http://schemas.microsoft.com/office/drawing/2014/main" id="{9D2814D2-57DA-1E66-3A32-30AED618A8DF}"/>
              </a:ext>
            </a:extLst>
          </p:cNvPr>
          <p:cNvSpPr txBox="1">
            <a:spLocks/>
          </p:cNvSpPr>
          <p:nvPr/>
        </p:nvSpPr>
        <p:spPr>
          <a:xfrm>
            <a:off x="5439501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disons</a:t>
            </a:r>
            <a:endParaRPr lang="LID4096" sz="2800"/>
          </a:p>
        </p:txBody>
      </p:sp>
      <p:sp>
        <p:nvSpPr>
          <p:cNvPr id="41" name="Sous-titre 6">
            <a:extLst>
              <a:ext uri="{FF2B5EF4-FFF2-40B4-BE49-F238E27FC236}">
                <a16:creationId xmlns:a16="http://schemas.microsoft.com/office/drawing/2014/main" id="{D46B749F-671F-E5CE-EACD-1CA0AEB400A2}"/>
              </a:ext>
            </a:extLst>
          </p:cNvPr>
          <p:cNvSpPr txBox="1">
            <a:spLocks/>
          </p:cNvSpPr>
          <p:nvPr/>
        </p:nvSpPr>
        <p:spPr>
          <a:xfrm>
            <a:off x="5439501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dites</a:t>
            </a:r>
            <a:endParaRPr lang="LID4096" sz="2800"/>
          </a:p>
        </p:txBody>
      </p:sp>
      <p:sp>
        <p:nvSpPr>
          <p:cNvPr id="42" name="Sous-titre 6">
            <a:extLst>
              <a:ext uri="{FF2B5EF4-FFF2-40B4-BE49-F238E27FC236}">
                <a16:creationId xmlns:a16="http://schemas.microsoft.com/office/drawing/2014/main" id="{1385529F-4570-518F-1869-5F323AD441FE}"/>
              </a:ext>
            </a:extLst>
          </p:cNvPr>
          <p:cNvSpPr txBox="1">
            <a:spLocks/>
          </p:cNvSpPr>
          <p:nvPr/>
        </p:nvSpPr>
        <p:spPr>
          <a:xfrm>
            <a:off x="5439501" y="2135518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disent</a:t>
            </a:r>
            <a:endParaRPr lang="LID4096" sz="2800"/>
          </a:p>
        </p:txBody>
      </p:sp>
      <p:sp>
        <p:nvSpPr>
          <p:cNvPr id="43" name="Sous-titre 6">
            <a:extLst>
              <a:ext uri="{FF2B5EF4-FFF2-40B4-BE49-F238E27FC236}">
                <a16:creationId xmlns:a16="http://schemas.microsoft.com/office/drawing/2014/main" id="{667A6D6D-568C-413D-ED7E-96BE6C62828C}"/>
              </a:ext>
            </a:extLst>
          </p:cNvPr>
          <p:cNvSpPr txBox="1">
            <a:spLocks/>
          </p:cNvSpPr>
          <p:nvPr/>
        </p:nvSpPr>
        <p:spPr>
          <a:xfrm>
            <a:off x="685676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venons</a:t>
            </a:r>
            <a:endParaRPr lang="LID4096" sz="2800"/>
          </a:p>
        </p:txBody>
      </p:sp>
      <p:sp>
        <p:nvSpPr>
          <p:cNvPr id="44" name="Sous-titre 6">
            <a:extLst>
              <a:ext uri="{FF2B5EF4-FFF2-40B4-BE49-F238E27FC236}">
                <a16:creationId xmlns:a16="http://schemas.microsoft.com/office/drawing/2014/main" id="{9B1B3372-0E21-88E9-89B0-B2B522AC82F3}"/>
              </a:ext>
            </a:extLst>
          </p:cNvPr>
          <p:cNvSpPr txBox="1">
            <a:spLocks/>
          </p:cNvSpPr>
          <p:nvPr/>
        </p:nvSpPr>
        <p:spPr>
          <a:xfrm>
            <a:off x="685676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venez</a:t>
            </a:r>
            <a:endParaRPr lang="LID4096" sz="2800"/>
          </a:p>
        </p:txBody>
      </p:sp>
      <p:sp>
        <p:nvSpPr>
          <p:cNvPr id="45" name="Sous-titre 6">
            <a:extLst>
              <a:ext uri="{FF2B5EF4-FFF2-40B4-BE49-F238E27FC236}">
                <a16:creationId xmlns:a16="http://schemas.microsoft.com/office/drawing/2014/main" id="{A38C33A8-6820-6FA9-1282-DE50338F5690}"/>
              </a:ext>
            </a:extLst>
          </p:cNvPr>
          <p:cNvSpPr txBox="1">
            <a:spLocks/>
          </p:cNvSpPr>
          <p:nvPr/>
        </p:nvSpPr>
        <p:spPr>
          <a:xfrm>
            <a:off x="6786414" y="2104364"/>
            <a:ext cx="170291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vie</a:t>
            </a:r>
            <a:r>
              <a:rPr lang="fr-FR" sz="2800">
                <a:highlight>
                  <a:srgbClr val="00FFFF"/>
                </a:highlight>
              </a:rPr>
              <a:t>nn</a:t>
            </a:r>
            <a:r>
              <a:rPr lang="fr-FR" sz="2800"/>
              <a:t>ent</a:t>
            </a:r>
            <a:endParaRPr lang="LID4096" sz="2800"/>
          </a:p>
        </p:txBody>
      </p:sp>
      <p:sp>
        <p:nvSpPr>
          <p:cNvPr id="46" name="Sous-titre 6">
            <a:extLst>
              <a:ext uri="{FF2B5EF4-FFF2-40B4-BE49-F238E27FC236}">
                <a16:creationId xmlns:a16="http://schemas.microsoft.com/office/drawing/2014/main" id="{940D5D8E-2DF8-711F-934E-F857B436A308}"/>
              </a:ext>
            </a:extLst>
          </p:cNvPr>
          <p:cNvSpPr txBox="1">
            <a:spLocks/>
          </p:cNvSpPr>
          <p:nvPr/>
        </p:nvSpPr>
        <p:spPr>
          <a:xfrm>
            <a:off x="8243958" y="991142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voyons</a:t>
            </a:r>
            <a:endParaRPr lang="LID4096" sz="2800"/>
          </a:p>
        </p:txBody>
      </p:sp>
      <p:sp>
        <p:nvSpPr>
          <p:cNvPr id="47" name="Sous-titre 6">
            <a:extLst>
              <a:ext uri="{FF2B5EF4-FFF2-40B4-BE49-F238E27FC236}">
                <a16:creationId xmlns:a16="http://schemas.microsoft.com/office/drawing/2014/main" id="{6799997F-7F04-7A99-B9CA-7913C9A0AB43}"/>
              </a:ext>
            </a:extLst>
          </p:cNvPr>
          <p:cNvSpPr txBox="1">
            <a:spLocks/>
          </p:cNvSpPr>
          <p:nvPr/>
        </p:nvSpPr>
        <p:spPr>
          <a:xfrm>
            <a:off x="8243958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voyez</a:t>
            </a:r>
            <a:endParaRPr lang="LID4096" sz="2800"/>
          </a:p>
        </p:txBody>
      </p:sp>
      <p:sp>
        <p:nvSpPr>
          <p:cNvPr id="48" name="Sous-titre 6">
            <a:extLst>
              <a:ext uri="{FF2B5EF4-FFF2-40B4-BE49-F238E27FC236}">
                <a16:creationId xmlns:a16="http://schemas.microsoft.com/office/drawing/2014/main" id="{6F01A273-6155-F43B-97D6-4BA11C5710FE}"/>
              </a:ext>
            </a:extLst>
          </p:cNvPr>
          <p:cNvSpPr txBox="1">
            <a:spLocks/>
          </p:cNvSpPr>
          <p:nvPr/>
        </p:nvSpPr>
        <p:spPr>
          <a:xfrm>
            <a:off x="8315709" y="2115857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voient</a:t>
            </a:r>
            <a:endParaRPr lang="LID4096" sz="2800"/>
          </a:p>
        </p:txBody>
      </p:sp>
      <p:sp>
        <p:nvSpPr>
          <p:cNvPr id="49" name="Sous-titre 6">
            <a:extLst>
              <a:ext uri="{FF2B5EF4-FFF2-40B4-BE49-F238E27FC236}">
                <a16:creationId xmlns:a16="http://schemas.microsoft.com/office/drawing/2014/main" id="{B872F6F6-E630-3F82-ACA8-0461CD347387}"/>
              </a:ext>
            </a:extLst>
          </p:cNvPr>
          <p:cNvSpPr txBox="1">
            <a:spLocks/>
          </p:cNvSpPr>
          <p:nvPr/>
        </p:nvSpPr>
        <p:spPr>
          <a:xfrm>
            <a:off x="9845774" y="991142"/>
            <a:ext cx="1677631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prenons</a:t>
            </a:r>
            <a:endParaRPr lang="LID4096" sz="2800"/>
          </a:p>
        </p:txBody>
      </p:sp>
      <p:sp>
        <p:nvSpPr>
          <p:cNvPr id="50" name="Sous-titre 6">
            <a:extLst>
              <a:ext uri="{FF2B5EF4-FFF2-40B4-BE49-F238E27FC236}">
                <a16:creationId xmlns:a16="http://schemas.microsoft.com/office/drawing/2014/main" id="{CBABAFF2-BAAF-FB75-C67D-7F7215DEC1BC}"/>
              </a:ext>
            </a:extLst>
          </p:cNvPr>
          <p:cNvSpPr txBox="1">
            <a:spLocks/>
          </p:cNvSpPr>
          <p:nvPr/>
        </p:nvSpPr>
        <p:spPr>
          <a:xfrm>
            <a:off x="9845775" y="1563330"/>
            <a:ext cx="1501878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prenez</a:t>
            </a:r>
            <a:endParaRPr lang="LID4096" sz="2800"/>
          </a:p>
        </p:txBody>
      </p:sp>
      <p:sp>
        <p:nvSpPr>
          <p:cNvPr id="51" name="Sous-titre 6">
            <a:extLst>
              <a:ext uri="{FF2B5EF4-FFF2-40B4-BE49-F238E27FC236}">
                <a16:creationId xmlns:a16="http://schemas.microsoft.com/office/drawing/2014/main" id="{C5728823-CBBA-67AC-D6FB-86A6041B040A}"/>
              </a:ext>
            </a:extLst>
          </p:cNvPr>
          <p:cNvSpPr txBox="1">
            <a:spLocks/>
          </p:cNvSpPr>
          <p:nvPr/>
        </p:nvSpPr>
        <p:spPr>
          <a:xfrm>
            <a:off x="9845774" y="2135518"/>
            <a:ext cx="1903773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pre</a:t>
            </a:r>
            <a:r>
              <a:rPr lang="fr-FR" sz="2800">
                <a:highlight>
                  <a:srgbClr val="00FFFF"/>
                </a:highlight>
              </a:rPr>
              <a:t>nn</a:t>
            </a:r>
            <a:r>
              <a:rPr lang="fr-FR" sz="2800"/>
              <a:t>ent</a:t>
            </a:r>
            <a:endParaRPr lang="LID4096" sz="2800"/>
          </a:p>
        </p:txBody>
      </p:sp>
      <p:sp>
        <p:nvSpPr>
          <p:cNvPr id="52" name="Sous-titre 6">
            <a:extLst>
              <a:ext uri="{FF2B5EF4-FFF2-40B4-BE49-F238E27FC236}">
                <a16:creationId xmlns:a16="http://schemas.microsoft.com/office/drawing/2014/main" id="{C6F71EA4-7595-13FE-53AC-BE1A02F4A1F7}"/>
              </a:ext>
            </a:extLst>
          </p:cNvPr>
          <p:cNvSpPr txBox="1">
            <a:spLocks/>
          </p:cNvSpPr>
          <p:nvPr/>
        </p:nvSpPr>
        <p:spPr>
          <a:xfrm>
            <a:off x="-138782" y="911206"/>
            <a:ext cx="1243974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nous</a:t>
            </a:r>
            <a:endParaRPr lang="LID4096" sz="3600"/>
          </a:p>
        </p:txBody>
      </p:sp>
      <p:sp>
        <p:nvSpPr>
          <p:cNvPr id="53" name="Sous-titre 6">
            <a:extLst>
              <a:ext uri="{FF2B5EF4-FFF2-40B4-BE49-F238E27FC236}">
                <a16:creationId xmlns:a16="http://schemas.microsoft.com/office/drawing/2014/main" id="{F6E98ADF-E9BB-52BE-4C56-2C27F5D6749C}"/>
              </a:ext>
            </a:extLst>
          </p:cNvPr>
          <p:cNvSpPr txBox="1">
            <a:spLocks/>
          </p:cNvSpPr>
          <p:nvPr/>
        </p:nvSpPr>
        <p:spPr>
          <a:xfrm>
            <a:off x="-120965" y="1507273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vous</a:t>
            </a:r>
            <a:endParaRPr lang="LID4096" sz="3600"/>
          </a:p>
        </p:txBody>
      </p:sp>
      <p:sp>
        <p:nvSpPr>
          <p:cNvPr id="54" name="Sous-titre 6">
            <a:extLst>
              <a:ext uri="{FF2B5EF4-FFF2-40B4-BE49-F238E27FC236}">
                <a16:creationId xmlns:a16="http://schemas.microsoft.com/office/drawing/2014/main" id="{E31243D0-CC97-E094-8860-73BF0C774B3A}"/>
              </a:ext>
            </a:extLst>
          </p:cNvPr>
          <p:cNvSpPr txBox="1">
            <a:spLocks/>
          </p:cNvSpPr>
          <p:nvPr/>
        </p:nvSpPr>
        <p:spPr>
          <a:xfrm>
            <a:off x="-101664" y="2079461"/>
            <a:ext cx="1167486" cy="572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/>
              <a:t>elles</a:t>
            </a:r>
            <a:endParaRPr lang="LID4096" sz="3600"/>
          </a:p>
        </p:txBody>
      </p:sp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CBCA454F-05C4-C0F1-7C97-7FDF54EE054C}"/>
              </a:ext>
            </a:extLst>
          </p:cNvPr>
          <p:cNvSpPr/>
          <p:nvPr/>
        </p:nvSpPr>
        <p:spPr>
          <a:xfrm>
            <a:off x="2920688" y="3429000"/>
            <a:ext cx="7548235" cy="952443"/>
          </a:xfrm>
          <a:prstGeom prst="wedgeRectCallout">
            <a:avLst>
              <a:gd name="adj1" fmla="val 61784"/>
              <a:gd name="adj2" fmla="val 1757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Tu as remarqué ?</a:t>
            </a:r>
            <a:endParaRPr lang="LID4096" sz="3200"/>
          </a:p>
        </p:txBody>
      </p:sp>
      <p:sp>
        <p:nvSpPr>
          <p:cNvPr id="8" name="Flèche : haut 7">
            <a:extLst>
              <a:ext uri="{FF2B5EF4-FFF2-40B4-BE49-F238E27FC236}">
                <a16:creationId xmlns:a16="http://schemas.microsoft.com/office/drawing/2014/main" id="{C68A1ABA-6210-B867-5113-135185D1782F}"/>
              </a:ext>
            </a:extLst>
          </p:cNvPr>
          <p:cNvSpPr/>
          <p:nvPr/>
        </p:nvSpPr>
        <p:spPr>
          <a:xfrm>
            <a:off x="7518336" y="2614833"/>
            <a:ext cx="286931" cy="5659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Flèche : haut 8">
            <a:extLst>
              <a:ext uri="{FF2B5EF4-FFF2-40B4-BE49-F238E27FC236}">
                <a16:creationId xmlns:a16="http://schemas.microsoft.com/office/drawing/2014/main" id="{284098F9-8A12-4770-63EE-7C8393C0A77E}"/>
              </a:ext>
            </a:extLst>
          </p:cNvPr>
          <p:cNvSpPr/>
          <p:nvPr/>
        </p:nvSpPr>
        <p:spPr>
          <a:xfrm>
            <a:off x="10654134" y="2502415"/>
            <a:ext cx="286931" cy="5659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Bulle narrative : rectangle 10">
            <a:extLst>
              <a:ext uri="{FF2B5EF4-FFF2-40B4-BE49-F238E27FC236}">
                <a16:creationId xmlns:a16="http://schemas.microsoft.com/office/drawing/2014/main" id="{F41BA548-9096-C5EE-2798-A5BBCCB34D10}"/>
              </a:ext>
            </a:extLst>
          </p:cNvPr>
          <p:cNvSpPr/>
          <p:nvPr/>
        </p:nvSpPr>
        <p:spPr>
          <a:xfrm>
            <a:off x="1807078" y="4722482"/>
            <a:ext cx="7548235" cy="952443"/>
          </a:xfrm>
          <a:prstGeom prst="wedgeRectCallout">
            <a:avLst>
              <a:gd name="adj1" fmla="val 76113"/>
              <a:gd name="adj2" fmla="val 518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Pourquoi ?</a:t>
            </a:r>
            <a:endParaRPr lang="LID4096" sz="3200"/>
          </a:p>
        </p:txBody>
      </p:sp>
    </p:spTree>
    <p:extLst>
      <p:ext uri="{BB962C8B-B14F-4D97-AF65-F5344CB8AC3E}">
        <p14:creationId xmlns:p14="http://schemas.microsoft.com/office/powerpoint/2010/main" val="1830205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4A13E7-F02E-3ED5-F8E4-5F08C4404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614" y="1465559"/>
            <a:ext cx="2093384" cy="21396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F26DB2-FD86-AF7F-EACF-9480B18DD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103" y="3873910"/>
            <a:ext cx="2738897" cy="181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89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4A13E7-F02E-3ED5-F8E4-5F08C4404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614" y="1465559"/>
            <a:ext cx="2093384" cy="21396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F26DB2-FD86-AF7F-EACF-9480B18DD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103" y="3873910"/>
            <a:ext cx="2738897" cy="18186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7E3452-59DD-BF76-DC4A-24DD73318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316" y="1646650"/>
            <a:ext cx="1845137" cy="16029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027549-8C78-42CB-ED3A-B70111E845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696" y="1641555"/>
            <a:ext cx="1971677" cy="178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80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4A13E7-F02E-3ED5-F8E4-5F08C4404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614" y="1465559"/>
            <a:ext cx="2093384" cy="21396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F26DB2-FD86-AF7F-EACF-9480B18DD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103" y="3873910"/>
            <a:ext cx="2738897" cy="18186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7E3452-59DD-BF76-DC4A-24DD73318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316" y="1646650"/>
            <a:ext cx="1845137" cy="16029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027549-8C78-42CB-ED3A-B70111E845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696" y="1641555"/>
            <a:ext cx="1971677" cy="17876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FB3D7C-8D27-8B33-603E-9B513A458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286" y="4161145"/>
            <a:ext cx="1027804" cy="52887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F3B806-020A-7217-C0D9-AA4C26AA51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4844" y="4768341"/>
            <a:ext cx="1234028" cy="5288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3B3D84-F05C-2DC6-5FD5-17B903F648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59205">
            <a:off x="6426704" y="4577085"/>
            <a:ext cx="876376" cy="39627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CD098A-A6A5-C371-BA3C-139B56257B6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5802"/>
          <a:stretch/>
        </p:blipFill>
        <p:spPr>
          <a:xfrm>
            <a:off x="1173354" y="4943109"/>
            <a:ext cx="1818809" cy="342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F4C741-3618-C9EB-6778-47C47DEA69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043438">
            <a:off x="1717323" y="4345721"/>
            <a:ext cx="731583" cy="38103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37F715-1D1F-4AE6-F6E5-924A644467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354" y="3881620"/>
            <a:ext cx="1950889" cy="3276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405FF06-FD8A-84E7-3522-4223657CA4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4965" y="3863748"/>
            <a:ext cx="1714649" cy="2895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B03E789-7E22-33BA-DCC9-BAC7AF3A21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043438">
            <a:off x="3224380" y="6076311"/>
            <a:ext cx="731583" cy="3810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DC20DB-DCD9-DDAB-7537-D2A8F13121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87032" y="5786363"/>
            <a:ext cx="1345294" cy="4939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ED96E-D6C8-0032-42AC-3B8CBE0D00F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18859" y="6221750"/>
            <a:ext cx="1383761" cy="39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4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39E11B-F0F6-BE48-E7F5-C217421FD45F}"/>
              </a:ext>
            </a:extLst>
          </p:cNvPr>
          <p:cNvSpPr txBox="1"/>
          <p:nvPr/>
        </p:nvSpPr>
        <p:spPr>
          <a:xfrm>
            <a:off x="6245388" y="3278320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tu</a:t>
            </a:r>
            <a:endParaRPr lang="LID4096" sz="66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FE19-65D6-7A22-C419-A6420C735ABA}"/>
              </a:ext>
            </a:extLst>
          </p:cNvPr>
          <p:cNvSpPr txBox="1"/>
          <p:nvPr/>
        </p:nvSpPr>
        <p:spPr>
          <a:xfrm>
            <a:off x="7343899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(pouvoir)</a:t>
            </a:r>
            <a:endParaRPr lang="LID4096" sz="6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9C70C-C074-468C-F4AF-69015BF74634}"/>
              </a:ext>
            </a:extLst>
          </p:cNvPr>
          <p:cNvSpPr txBox="1"/>
          <p:nvPr/>
        </p:nvSpPr>
        <p:spPr>
          <a:xfrm>
            <a:off x="6248400" y="2191673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tu</a:t>
            </a:r>
            <a:endParaRPr lang="LID4096" sz="66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28744E-7E74-B99D-8528-4A778556774C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(prendre)</a:t>
            </a:r>
            <a:endParaRPr lang="LID4096" sz="6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1FD7CE-EFB5-82A7-0826-21EE96AC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B6815E-3865-F8FD-A225-53DEEAC1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332694-CB9F-90E5-582C-AC5DD0801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5966"/>
            <a:ext cx="5829805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84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39E11B-F0F6-BE48-E7F5-C217421FD45F}"/>
              </a:ext>
            </a:extLst>
          </p:cNvPr>
          <p:cNvSpPr txBox="1"/>
          <p:nvPr/>
        </p:nvSpPr>
        <p:spPr>
          <a:xfrm>
            <a:off x="6796966" y="3331372"/>
            <a:ext cx="1987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vous</a:t>
            </a:r>
            <a:endParaRPr lang="LID4096" sz="66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FE19-65D6-7A22-C419-A6420C735ABA}"/>
              </a:ext>
            </a:extLst>
          </p:cNvPr>
          <p:cNvSpPr txBox="1"/>
          <p:nvPr/>
        </p:nvSpPr>
        <p:spPr>
          <a:xfrm>
            <a:off x="8464776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(faire)</a:t>
            </a:r>
            <a:endParaRPr lang="LID4096" sz="6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9C70C-C074-468C-F4AF-69015BF74634}"/>
              </a:ext>
            </a:extLst>
          </p:cNvPr>
          <p:cNvSpPr txBox="1"/>
          <p:nvPr/>
        </p:nvSpPr>
        <p:spPr>
          <a:xfrm>
            <a:off x="6744929" y="2191673"/>
            <a:ext cx="1872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vous</a:t>
            </a:r>
            <a:endParaRPr lang="LID4096" sz="66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28744E-7E74-B99D-8528-4A778556774C}"/>
              </a:ext>
            </a:extLst>
          </p:cNvPr>
          <p:cNvSpPr txBox="1"/>
          <p:nvPr/>
        </p:nvSpPr>
        <p:spPr>
          <a:xfrm>
            <a:off x="8464777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(dire)</a:t>
            </a:r>
            <a:endParaRPr lang="LID4096" sz="6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1FD7CE-EFB5-82A7-0826-21EE96AC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B6815E-3865-F8FD-A225-53DEEAC1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021ABA-781B-6276-3723-8596C63FE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5966"/>
            <a:ext cx="5829805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98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39E11B-F0F6-BE48-E7F5-C217421FD45F}"/>
              </a:ext>
            </a:extLst>
          </p:cNvPr>
          <p:cNvSpPr txBox="1"/>
          <p:nvPr/>
        </p:nvSpPr>
        <p:spPr>
          <a:xfrm>
            <a:off x="6639651" y="3301875"/>
            <a:ext cx="1987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ils</a:t>
            </a:r>
            <a:endParaRPr lang="LID4096" sz="66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FE19-65D6-7A22-C419-A6420C735ABA}"/>
              </a:ext>
            </a:extLst>
          </p:cNvPr>
          <p:cNvSpPr txBox="1"/>
          <p:nvPr/>
        </p:nvSpPr>
        <p:spPr>
          <a:xfrm>
            <a:off x="8307461" y="2215228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(faire)</a:t>
            </a:r>
            <a:endParaRPr lang="LID4096" sz="6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9C70C-C074-468C-F4AF-69015BF74634}"/>
              </a:ext>
            </a:extLst>
          </p:cNvPr>
          <p:cNvSpPr txBox="1"/>
          <p:nvPr/>
        </p:nvSpPr>
        <p:spPr>
          <a:xfrm>
            <a:off x="6587614" y="2162176"/>
            <a:ext cx="1872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ils</a:t>
            </a:r>
            <a:endParaRPr lang="LID4096" sz="66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28744E-7E74-B99D-8528-4A778556774C}"/>
              </a:ext>
            </a:extLst>
          </p:cNvPr>
          <p:cNvSpPr txBox="1"/>
          <p:nvPr/>
        </p:nvSpPr>
        <p:spPr>
          <a:xfrm>
            <a:off x="8307461" y="3259498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(aller)</a:t>
            </a:r>
            <a:endParaRPr lang="LID4096" sz="6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1FD7CE-EFB5-82A7-0826-21EE96AC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B6815E-3865-F8FD-A225-53DEEAC1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98F7CC-DDB6-73ED-3BAB-60164052C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5966"/>
            <a:ext cx="5829805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41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39E11B-F0F6-BE48-E7F5-C217421FD45F}"/>
              </a:ext>
            </a:extLst>
          </p:cNvPr>
          <p:cNvSpPr txBox="1"/>
          <p:nvPr/>
        </p:nvSpPr>
        <p:spPr>
          <a:xfrm>
            <a:off x="6718309" y="1915527"/>
            <a:ext cx="1987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nous</a:t>
            </a:r>
            <a:endParaRPr lang="LID4096" sz="66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FE19-65D6-7A22-C419-A6420C735ABA}"/>
              </a:ext>
            </a:extLst>
          </p:cNvPr>
          <p:cNvSpPr txBox="1"/>
          <p:nvPr/>
        </p:nvSpPr>
        <p:spPr>
          <a:xfrm>
            <a:off x="8386119" y="3258401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(venir)</a:t>
            </a:r>
            <a:endParaRPr lang="LID4096" sz="6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9C70C-C074-468C-F4AF-69015BF74634}"/>
              </a:ext>
            </a:extLst>
          </p:cNvPr>
          <p:cNvSpPr txBox="1"/>
          <p:nvPr/>
        </p:nvSpPr>
        <p:spPr>
          <a:xfrm>
            <a:off x="6666272" y="3205349"/>
            <a:ext cx="1872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elles</a:t>
            </a:r>
            <a:endParaRPr lang="LID4096" sz="66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28744E-7E74-B99D-8528-4A778556774C}"/>
              </a:ext>
            </a:extLst>
          </p:cNvPr>
          <p:cNvSpPr txBox="1"/>
          <p:nvPr/>
        </p:nvSpPr>
        <p:spPr>
          <a:xfrm>
            <a:off x="8386119" y="1873150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(venir)</a:t>
            </a:r>
            <a:endParaRPr lang="LID4096" sz="6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1FD7CE-EFB5-82A7-0826-21EE96AC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B6815E-3865-F8FD-A225-53DEEAC1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98F7CC-DDB6-73ED-3BAB-60164052C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5966"/>
            <a:ext cx="5829805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42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239E11B-F0F6-BE48-E7F5-C217421FD45F}"/>
              </a:ext>
            </a:extLst>
          </p:cNvPr>
          <p:cNvSpPr txBox="1"/>
          <p:nvPr/>
        </p:nvSpPr>
        <p:spPr>
          <a:xfrm>
            <a:off x="6708476" y="3233050"/>
            <a:ext cx="1987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je</a:t>
            </a:r>
            <a:endParaRPr lang="LID4096" sz="66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B8FE19-65D6-7A22-C419-A6420C735ABA}"/>
              </a:ext>
            </a:extLst>
          </p:cNvPr>
          <p:cNvSpPr txBox="1"/>
          <p:nvPr/>
        </p:nvSpPr>
        <p:spPr>
          <a:xfrm>
            <a:off x="8376286" y="2146403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(pouvoir)</a:t>
            </a:r>
            <a:endParaRPr lang="LID4096" sz="6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29C70C-C074-468C-F4AF-69015BF74634}"/>
              </a:ext>
            </a:extLst>
          </p:cNvPr>
          <p:cNvSpPr txBox="1"/>
          <p:nvPr/>
        </p:nvSpPr>
        <p:spPr>
          <a:xfrm>
            <a:off x="6656439" y="2093351"/>
            <a:ext cx="1872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je</a:t>
            </a:r>
            <a:endParaRPr lang="LID4096" sz="66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28744E-7E74-B99D-8528-4A778556774C}"/>
              </a:ext>
            </a:extLst>
          </p:cNvPr>
          <p:cNvSpPr txBox="1"/>
          <p:nvPr/>
        </p:nvSpPr>
        <p:spPr>
          <a:xfrm>
            <a:off x="8376286" y="3190673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(voir)</a:t>
            </a:r>
            <a:endParaRPr lang="LID4096" sz="66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1FD7CE-EFB5-82A7-0826-21EE96AC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B6815E-3865-F8FD-A225-53DEEAC1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10A54B-657B-44A3-C59E-CE399E931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5966"/>
            <a:ext cx="5829805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37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457A52-5C45-3047-D076-D99FA42C3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90" y="789570"/>
            <a:ext cx="9653020" cy="591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263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928</Words>
  <Application>Microsoft Office PowerPoint</Application>
  <PresentationFormat>Grand écran</PresentationFormat>
  <Paragraphs>635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Thème Office</vt:lpstr>
      <vt:lpstr>CONJUGAISON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CONJUGAISON</dc:title>
  <dc:creator>CARRE Gurvan</dc:creator>
  <cp:lastModifiedBy>CARRE Gurvan</cp:lastModifiedBy>
  <cp:revision>9</cp:revision>
  <dcterms:created xsi:type="dcterms:W3CDTF">2023-09-28T06:33:13Z</dcterms:created>
  <dcterms:modified xsi:type="dcterms:W3CDTF">2023-10-10T09:12:03Z</dcterms:modified>
</cp:coreProperties>
</file>