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  <p:sldId id="280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81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AB26F4-660A-68CD-62B8-8E3DA79FDC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261FC95-67F6-5C16-9C08-00A7ACC915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F447E4-F440-02B1-45A7-35F149C4E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E251E-16CF-457A-B42A-5F401C2F767A}" type="datetimeFigureOut">
              <a:rPr lang="LID4096" smtClean="0"/>
              <a:t>09/29/2023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269D1BA-49C0-3F73-8D57-EAD2208A5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12AB179-AA49-C331-23C3-B71EE90AB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C24F-47D2-47F7-8410-57FB81115138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88099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D8BED-10C1-9B3F-51B9-E4D100F83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96CB84-5B3E-2A46-9795-71BB7FACA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C95434-0247-8906-E31E-36E9BCAA8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E251E-16CF-457A-B42A-5F401C2F767A}" type="datetimeFigureOut">
              <a:rPr lang="LID4096" smtClean="0"/>
              <a:t>09/29/2023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B0A662-0F5C-48A8-933C-D0FCD1729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98BF74-2DE5-16E8-7ADA-C5CF6C755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C24F-47D2-47F7-8410-57FB81115138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242050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8AB729-E8B8-55E9-830F-6BDC88BB8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02FA527-0561-A467-5C63-C8E8FD0616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A8AEE81-12D4-B3D4-A0F2-BF7990219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E251E-16CF-457A-B42A-5F401C2F767A}" type="datetimeFigureOut">
              <a:rPr lang="LID4096" smtClean="0"/>
              <a:t>09/29/2023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9D2A236-CA28-7FCB-D92A-CD0B039EB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C4CC91A-1392-758C-B352-4A3C4A47E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C24F-47D2-47F7-8410-57FB81115138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43005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290E70-3C71-FC92-7BD7-354340A31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72FDFF0-25C0-9020-0D98-F2C2297552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319944E-7980-0DAA-8261-DE1C2628C1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5C88ACD-B257-6E9D-BE31-5F411A920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E251E-16CF-457A-B42A-5F401C2F767A}" type="datetimeFigureOut">
              <a:rPr lang="LID4096" smtClean="0"/>
              <a:t>09/29/2023</a:t>
            </a:fld>
            <a:endParaRPr lang="LID4096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E292A0D-6A25-E6AB-2F74-0CDB12D8A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A0B1A80-7361-A22A-046C-A70D486F1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C24F-47D2-47F7-8410-57FB81115138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35398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F8E9D5-FAA9-F100-38E7-C881542D8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134083C-A87C-0A0F-7884-F860568C5D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1801BDC-8840-7912-9514-E175810F25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EFA3C6A-E93E-35DA-C099-A8ADBC7EB9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9F20078-7243-1E6C-50B7-4F7139D045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949C5C0-55A3-3BE0-9C1E-5F31E6207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E251E-16CF-457A-B42A-5F401C2F767A}" type="datetimeFigureOut">
              <a:rPr lang="LID4096" smtClean="0"/>
              <a:t>09/29/2023</a:t>
            </a:fld>
            <a:endParaRPr lang="LID4096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197C00A-683B-C2C4-6407-63F727C1B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15A2690-0ABF-537D-5562-35EBFE3A3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C24F-47D2-47F7-8410-57FB81115138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77732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AE6217-EC04-6A3B-C49F-B0DDA8938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49192D6-3AAB-C3D4-F20B-D5E74AC79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E251E-16CF-457A-B42A-5F401C2F767A}" type="datetimeFigureOut">
              <a:rPr lang="LID4096" smtClean="0"/>
              <a:t>09/29/2023</a:t>
            </a:fld>
            <a:endParaRPr lang="LID4096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5964F6B-E6B8-6637-7106-6DB62B1A3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B688A4-8C98-08BD-FC80-C63E23CF1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C24F-47D2-47F7-8410-57FB81115138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24470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8FC2197-87B5-3CB7-C11C-D630D71FE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E251E-16CF-457A-B42A-5F401C2F767A}" type="datetimeFigureOut">
              <a:rPr lang="LID4096" smtClean="0"/>
              <a:t>09/29/2023</a:t>
            </a:fld>
            <a:endParaRPr lang="LID4096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784B3D0-FB72-7D04-B612-0FA73487E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8ADE3E9-9F6F-FA30-CF3A-D234CC395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C24F-47D2-47F7-8410-57FB81115138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85773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D97AE9-1947-1907-0BE3-54E9A33F1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FEFB2E-3347-4A4D-9DC3-96A1A8B39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4B5C58-D878-D06C-3A84-5B576E7326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116076C-DA66-050B-1D62-9DCA818D7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E251E-16CF-457A-B42A-5F401C2F767A}" type="datetimeFigureOut">
              <a:rPr lang="LID4096" smtClean="0"/>
              <a:t>09/29/2023</a:t>
            </a:fld>
            <a:endParaRPr lang="LID4096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3FE4477-D610-B9FF-8708-78C87620D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42E2F6D-313C-14E2-0DCC-445E44877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C24F-47D2-47F7-8410-57FB81115138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718665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4ED0C1-A1B6-CB1E-1731-A2A8C4A93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FFB6CDF-5617-D342-E621-503F888163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6C95FE7-3D79-4490-572C-F930C81F69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1B5A4E6-EAC6-D801-430A-B79492519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E251E-16CF-457A-B42A-5F401C2F767A}" type="datetimeFigureOut">
              <a:rPr lang="LID4096" smtClean="0"/>
              <a:t>09/29/2023</a:t>
            </a:fld>
            <a:endParaRPr lang="LID4096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698C5D3-A059-6F0E-0990-97BD04FC8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55AAA8-3D83-6F28-7706-8480DFCFF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C24F-47D2-47F7-8410-57FB81115138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595821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E2D440-865D-1C23-08E7-7F6DF2BA0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E3AD38E-8739-3AF5-40B9-4BDFA87F6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D51696B-C4CC-CB08-3B82-EAF6375A7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E251E-16CF-457A-B42A-5F401C2F767A}" type="datetimeFigureOut">
              <a:rPr lang="LID4096" smtClean="0"/>
              <a:t>09/29/2023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74A9FF2-0E7B-358E-C556-0A6402099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58FF1A-068E-0B52-480F-40B346318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C24F-47D2-47F7-8410-57FB81115138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689450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79720B6-AA55-3C1E-CBA6-C723D0A9F7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768149-7D1F-AD57-CC5C-7A5D305684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F150AB-DC1B-6880-D529-D89077FC4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E251E-16CF-457A-B42A-5F401C2F767A}" type="datetimeFigureOut">
              <a:rPr lang="LID4096" smtClean="0"/>
              <a:t>09/29/2023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F1DB5D-7612-79DF-3209-09F208DD0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9C10FA-308F-6030-850F-578F28F52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C24F-47D2-47F7-8410-57FB81115138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718822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A233D31-933A-0FA2-8B80-8AFF25940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LID4096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F5F934-A087-AE4E-29A8-A0A489510C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LID4096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8B2C90-C6EF-EE8D-1C23-E54166B29F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4E251E-16CF-457A-B42A-5F401C2F767A}" type="datetimeFigureOut">
              <a:rPr lang="LID4096" smtClean="0"/>
              <a:t>09/29/2023</a:t>
            </a:fld>
            <a:endParaRPr lang="LID4096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C44D9B-722D-6BBD-12A5-CF9DFBC28D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33669E-72F5-656F-72D8-ECF1BE9FC9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5C24F-47D2-47F7-8410-57FB81115138}" type="slidenum">
              <a:rPr lang="LID4096" smtClean="0"/>
              <a:t>‹N°›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037876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0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12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microsoft.com/office/2007/relationships/hdphoto" Target="../media/hdphoto1.wdp"/><Relationship Id="rId10" Type="http://schemas.openxmlformats.org/officeDocument/2006/relationships/image" Target="../media/image17.png"/><Relationship Id="rId4" Type="http://schemas.openxmlformats.org/officeDocument/2006/relationships/image" Target="../media/image13.png"/><Relationship Id="rId9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0.png"/><Relationship Id="rId9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0.png"/><Relationship Id="rId9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0.png"/><Relationship Id="rId9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0.png"/><Relationship Id="rId9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0.png"/><Relationship Id="rId9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0.png"/><Relationship Id="rId9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0.png"/><Relationship Id="rId9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8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A42E72-4005-4B76-7BD9-D1DCB4FE69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193800"/>
            <a:ext cx="9144000" cy="2387600"/>
          </a:xfrm>
        </p:spPr>
        <p:txBody>
          <a:bodyPr/>
          <a:lstStyle/>
          <a:p>
            <a:r>
              <a:rPr lang="fr-FR"/>
              <a:t>CONJUGAISON</a:t>
            </a:r>
            <a:endParaRPr lang="LID4096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F9615B1-8FB2-1B29-A563-09DB5599BB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85875"/>
            <a:ext cx="9144000" cy="960130"/>
          </a:xfrm>
        </p:spPr>
        <p:txBody>
          <a:bodyPr/>
          <a:lstStyle/>
          <a:p>
            <a:r>
              <a:rPr lang="fr-FR"/>
              <a:t>VERBES 1er groupe</a:t>
            </a:r>
            <a:endParaRPr lang="LID4096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A803624-42E8-C7AE-F30F-C359250926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2926" y="4562168"/>
            <a:ext cx="937874" cy="41570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0C47549-D1B1-44CD-907B-52F9D9A6B7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539" y="4987203"/>
            <a:ext cx="1412262" cy="41570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0ACB543-9D1A-7A7E-B1BD-E9892BBA8A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5225" y="5475078"/>
            <a:ext cx="1394399" cy="45868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F440FF5-C8A6-C9D3-98E8-2817BF8E3E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9266" y="5920438"/>
            <a:ext cx="937875" cy="416182"/>
          </a:xfrm>
          <a:prstGeom prst="rect">
            <a:avLst/>
          </a:prstGeom>
        </p:spPr>
      </p:pic>
      <p:sp>
        <p:nvSpPr>
          <p:cNvPr id="8" name="Bulle narrative : rectangle 7">
            <a:extLst>
              <a:ext uri="{FF2B5EF4-FFF2-40B4-BE49-F238E27FC236}">
                <a16:creationId xmlns:a16="http://schemas.microsoft.com/office/drawing/2014/main" id="{B6B2DF9D-8068-1B1B-0149-991DA75F1F66}"/>
              </a:ext>
            </a:extLst>
          </p:cNvPr>
          <p:cNvSpPr/>
          <p:nvPr/>
        </p:nvSpPr>
        <p:spPr>
          <a:xfrm>
            <a:off x="890926" y="3088274"/>
            <a:ext cx="9144000" cy="960130"/>
          </a:xfrm>
          <a:prstGeom prst="wedgeRectCallout">
            <a:avLst>
              <a:gd name="adj1" fmla="val 29614"/>
              <a:gd name="adj2" fmla="val 9323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Nous allons observer la conjugaison de ces 4 verbes</a:t>
            </a:r>
            <a:endParaRPr lang="LID4096" sz="320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53A4CD-2D7B-BFB6-3157-A670627981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3030" y="4396754"/>
            <a:ext cx="1501270" cy="215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401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ous-titre 6">
            <a:extLst>
              <a:ext uri="{FF2B5EF4-FFF2-40B4-BE49-F238E27FC236}">
                <a16:creationId xmlns:a16="http://schemas.microsoft.com/office/drawing/2014/main" id="{F8989A8F-E55C-EB89-A361-B1DA3EF36A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8360" y="1322903"/>
            <a:ext cx="2310581" cy="787834"/>
          </a:xfrm>
        </p:spPr>
        <p:txBody>
          <a:bodyPr>
            <a:noAutofit/>
          </a:bodyPr>
          <a:lstStyle/>
          <a:p>
            <a:r>
              <a:rPr lang="fr-FR" sz="5400"/>
              <a:t>je  gèle</a:t>
            </a:r>
            <a:endParaRPr lang="LID4096" sz="5400"/>
          </a:p>
        </p:txBody>
      </p:sp>
      <p:sp>
        <p:nvSpPr>
          <p:cNvPr id="8" name="Sous-titre 6">
            <a:extLst>
              <a:ext uri="{FF2B5EF4-FFF2-40B4-BE49-F238E27FC236}">
                <a16:creationId xmlns:a16="http://schemas.microsoft.com/office/drawing/2014/main" id="{D32337C4-8BFB-AEA3-C022-BCE7DEA1392B}"/>
              </a:ext>
            </a:extLst>
          </p:cNvPr>
          <p:cNvSpPr txBox="1">
            <a:spLocks/>
          </p:cNvSpPr>
          <p:nvPr/>
        </p:nvSpPr>
        <p:spPr>
          <a:xfrm>
            <a:off x="816077" y="2047059"/>
            <a:ext cx="3274142" cy="458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tu  gèles</a:t>
            </a:r>
            <a:endParaRPr lang="LID4096" sz="5400"/>
          </a:p>
        </p:txBody>
      </p:sp>
      <p:sp>
        <p:nvSpPr>
          <p:cNvPr id="9" name="Sous-titre 6">
            <a:extLst>
              <a:ext uri="{FF2B5EF4-FFF2-40B4-BE49-F238E27FC236}">
                <a16:creationId xmlns:a16="http://schemas.microsoft.com/office/drawing/2014/main" id="{EDD34D6B-83B3-7B8F-A157-53E5A214DCD1}"/>
              </a:ext>
            </a:extLst>
          </p:cNvPr>
          <p:cNvSpPr txBox="1">
            <a:spLocks/>
          </p:cNvSpPr>
          <p:nvPr/>
        </p:nvSpPr>
        <p:spPr>
          <a:xfrm>
            <a:off x="914399" y="2686155"/>
            <a:ext cx="3077497" cy="458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il  gèle</a:t>
            </a:r>
            <a:endParaRPr lang="LID4096" sz="5400"/>
          </a:p>
        </p:txBody>
      </p:sp>
      <p:sp>
        <p:nvSpPr>
          <p:cNvPr id="10" name="Sous-titre 6">
            <a:extLst>
              <a:ext uri="{FF2B5EF4-FFF2-40B4-BE49-F238E27FC236}">
                <a16:creationId xmlns:a16="http://schemas.microsoft.com/office/drawing/2014/main" id="{D7CC2FF6-F9E6-CEAA-E1ED-F5291B613716}"/>
              </a:ext>
            </a:extLst>
          </p:cNvPr>
          <p:cNvSpPr txBox="1">
            <a:spLocks/>
          </p:cNvSpPr>
          <p:nvPr/>
        </p:nvSpPr>
        <p:spPr>
          <a:xfrm>
            <a:off x="140107" y="3842495"/>
            <a:ext cx="4159046" cy="880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nous gelons</a:t>
            </a:r>
            <a:endParaRPr lang="LID4096" sz="5400"/>
          </a:p>
        </p:txBody>
      </p:sp>
      <p:sp>
        <p:nvSpPr>
          <p:cNvPr id="11" name="Sous-titre 6">
            <a:extLst>
              <a:ext uri="{FF2B5EF4-FFF2-40B4-BE49-F238E27FC236}">
                <a16:creationId xmlns:a16="http://schemas.microsoft.com/office/drawing/2014/main" id="{5E68D4C3-AC17-4E6A-BEE7-B95F17F747E7}"/>
              </a:ext>
            </a:extLst>
          </p:cNvPr>
          <p:cNvSpPr txBox="1">
            <a:spLocks/>
          </p:cNvSpPr>
          <p:nvPr/>
        </p:nvSpPr>
        <p:spPr>
          <a:xfrm>
            <a:off x="-270387" y="4514970"/>
            <a:ext cx="4719484" cy="880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vous gelez</a:t>
            </a:r>
            <a:endParaRPr lang="LID4096" sz="5400"/>
          </a:p>
        </p:txBody>
      </p:sp>
      <p:sp>
        <p:nvSpPr>
          <p:cNvPr id="12" name="Sous-titre 6">
            <a:extLst>
              <a:ext uri="{FF2B5EF4-FFF2-40B4-BE49-F238E27FC236}">
                <a16:creationId xmlns:a16="http://schemas.microsoft.com/office/drawing/2014/main" id="{6DB5E001-298F-8EC0-6E6D-35747DF77C99}"/>
              </a:ext>
            </a:extLst>
          </p:cNvPr>
          <p:cNvSpPr txBox="1">
            <a:spLocks/>
          </p:cNvSpPr>
          <p:nvPr/>
        </p:nvSpPr>
        <p:spPr>
          <a:xfrm>
            <a:off x="-157316" y="5187445"/>
            <a:ext cx="4876800" cy="880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elles gèlent</a:t>
            </a:r>
            <a:endParaRPr lang="LID4096" sz="5400"/>
          </a:p>
        </p:txBody>
      </p:sp>
      <p:sp>
        <p:nvSpPr>
          <p:cNvPr id="13" name="Sous-titre 6">
            <a:extLst>
              <a:ext uri="{FF2B5EF4-FFF2-40B4-BE49-F238E27FC236}">
                <a16:creationId xmlns:a16="http://schemas.microsoft.com/office/drawing/2014/main" id="{CFA872EE-B374-DC62-8E1E-9116C8071F66}"/>
              </a:ext>
            </a:extLst>
          </p:cNvPr>
          <p:cNvSpPr txBox="1">
            <a:spLocks/>
          </p:cNvSpPr>
          <p:nvPr/>
        </p:nvSpPr>
        <p:spPr>
          <a:xfrm>
            <a:off x="6277894" y="1143137"/>
            <a:ext cx="3583859" cy="787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j' appelle</a:t>
            </a:r>
            <a:endParaRPr lang="LID4096" sz="5400"/>
          </a:p>
        </p:txBody>
      </p:sp>
      <p:sp>
        <p:nvSpPr>
          <p:cNvPr id="14" name="Sous-titre 6">
            <a:extLst>
              <a:ext uri="{FF2B5EF4-FFF2-40B4-BE49-F238E27FC236}">
                <a16:creationId xmlns:a16="http://schemas.microsoft.com/office/drawing/2014/main" id="{DF913AE0-6EAA-CD36-2D4E-0E545D14CBA8}"/>
              </a:ext>
            </a:extLst>
          </p:cNvPr>
          <p:cNvSpPr txBox="1">
            <a:spLocks/>
          </p:cNvSpPr>
          <p:nvPr/>
        </p:nvSpPr>
        <p:spPr>
          <a:xfrm>
            <a:off x="6130410" y="1853966"/>
            <a:ext cx="3731343" cy="8229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tu  appelles</a:t>
            </a:r>
            <a:endParaRPr lang="LID4096" sz="5400"/>
          </a:p>
        </p:txBody>
      </p:sp>
      <p:sp>
        <p:nvSpPr>
          <p:cNvPr id="15" name="Sous-titre 6">
            <a:extLst>
              <a:ext uri="{FF2B5EF4-FFF2-40B4-BE49-F238E27FC236}">
                <a16:creationId xmlns:a16="http://schemas.microsoft.com/office/drawing/2014/main" id="{DD13BA3E-08B1-8714-BF5A-3DEA77E77D9D}"/>
              </a:ext>
            </a:extLst>
          </p:cNvPr>
          <p:cNvSpPr txBox="1">
            <a:spLocks/>
          </p:cNvSpPr>
          <p:nvPr/>
        </p:nvSpPr>
        <p:spPr>
          <a:xfrm>
            <a:off x="6179572" y="2616392"/>
            <a:ext cx="3633020" cy="458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il  appelle</a:t>
            </a:r>
            <a:endParaRPr lang="LID4096" sz="5400"/>
          </a:p>
        </p:txBody>
      </p:sp>
      <p:sp>
        <p:nvSpPr>
          <p:cNvPr id="16" name="Sous-titre 6">
            <a:extLst>
              <a:ext uri="{FF2B5EF4-FFF2-40B4-BE49-F238E27FC236}">
                <a16:creationId xmlns:a16="http://schemas.microsoft.com/office/drawing/2014/main" id="{C9AAB5C8-3F8D-46B7-90E5-AF8F540C45F7}"/>
              </a:ext>
            </a:extLst>
          </p:cNvPr>
          <p:cNvSpPr txBox="1">
            <a:spLocks/>
          </p:cNvSpPr>
          <p:nvPr/>
        </p:nvSpPr>
        <p:spPr>
          <a:xfrm>
            <a:off x="5590884" y="3856472"/>
            <a:ext cx="4399936" cy="787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nous appelons</a:t>
            </a:r>
            <a:endParaRPr lang="LID4096" sz="5400"/>
          </a:p>
        </p:txBody>
      </p:sp>
      <p:sp>
        <p:nvSpPr>
          <p:cNvPr id="17" name="Sous-titre 6">
            <a:extLst>
              <a:ext uri="{FF2B5EF4-FFF2-40B4-BE49-F238E27FC236}">
                <a16:creationId xmlns:a16="http://schemas.microsoft.com/office/drawing/2014/main" id="{D2452365-55AF-3170-6482-3F2748CF894D}"/>
              </a:ext>
            </a:extLst>
          </p:cNvPr>
          <p:cNvSpPr txBox="1">
            <a:spLocks/>
          </p:cNvSpPr>
          <p:nvPr/>
        </p:nvSpPr>
        <p:spPr>
          <a:xfrm>
            <a:off x="5265813" y="4481591"/>
            <a:ext cx="4719482" cy="6906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vous appelez</a:t>
            </a:r>
            <a:endParaRPr lang="LID4096" sz="5400"/>
          </a:p>
        </p:txBody>
      </p:sp>
      <p:sp>
        <p:nvSpPr>
          <p:cNvPr id="18" name="Sous-titre 6">
            <a:extLst>
              <a:ext uri="{FF2B5EF4-FFF2-40B4-BE49-F238E27FC236}">
                <a16:creationId xmlns:a16="http://schemas.microsoft.com/office/drawing/2014/main" id="{062EB975-699F-0C51-4A80-6B4B93942DF1}"/>
              </a:ext>
            </a:extLst>
          </p:cNvPr>
          <p:cNvSpPr txBox="1">
            <a:spLocks/>
          </p:cNvSpPr>
          <p:nvPr/>
        </p:nvSpPr>
        <p:spPr>
          <a:xfrm>
            <a:off x="5534357" y="5172193"/>
            <a:ext cx="4719483" cy="7115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elles appellent</a:t>
            </a:r>
            <a:endParaRPr lang="LID4096" sz="5400"/>
          </a:p>
        </p:txBody>
      </p:sp>
      <p:sp>
        <p:nvSpPr>
          <p:cNvPr id="19" name="Sous-titre 6">
            <a:extLst>
              <a:ext uri="{FF2B5EF4-FFF2-40B4-BE49-F238E27FC236}">
                <a16:creationId xmlns:a16="http://schemas.microsoft.com/office/drawing/2014/main" id="{F2F7225B-CC85-C9B4-CE76-8CDA077163F1}"/>
              </a:ext>
            </a:extLst>
          </p:cNvPr>
          <p:cNvSpPr txBox="1">
            <a:spLocks/>
          </p:cNvSpPr>
          <p:nvPr/>
        </p:nvSpPr>
        <p:spPr>
          <a:xfrm>
            <a:off x="1214283" y="58320"/>
            <a:ext cx="2310581" cy="7878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 b="1" u="sng"/>
              <a:t>geler</a:t>
            </a:r>
            <a:endParaRPr lang="LID4096" sz="5400" b="1" u="sng"/>
          </a:p>
        </p:txBody>
      </p:sp>
      <p:sp>
        <p:nvSpPr>
          <p:cNvPr id="20" name="Sous-titre 6">
            <a:extLst>
              <a:ext uri="{FF2B5EF4-FFF2-40B4-BE49-F238E27FC236}">
                <a16:creationId xmlns:a16="http://schemas.microsoft.com/office/drawing/2014/main" id="{FA38A45A-4AE9-E310-3F41-725E18D66F71}"/>
              </a:ext>
            </a:extLst>
          </p:cNvPr>
          <p:cNvSpPr txBox="1">
            <a:spLocks/>
          </p:cNvSpPr>
          <p:nvPr/>
        </p:nvSpPr>
        <p:spPr>
          <a:xfrm>
            <a:off x="6277894" y="82827"/>
            <a:ext cx="3583859" cy="763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 b="1" u="sng"/>
              <a:t>appeler</a:t>
            </a:r>
            <a:endParaRPr lang="LID4096" sz="5400" b="1" u="sng"/>
          </a:p>
        </p:txBody>
      </p:sp>
      <p:sp>
        <p:nvSpPr>
          <p:cNvPr id="21" name="Bulle narrative : rectangle 20">
            <a:extLst>
              <a:ext uri="{FF2B5EF4-FFF2-40B4-BE49-F238E27FC236}">
                <a16:creationId xmlns:a16="http://schemas.microsoft.com/office/drawing/2014/main" id="{8296073D-DBAA-A5C3-B752-248BBE65C148}"/>
              </a:ext>
            </a:extLst>
          </p:cNvPr>
          <p:cNvSpPr/>
          <p:nvPr/>
        </p:nvSpPr>
        <p:spPr>
          <a:xfrm>
            <a:off x="4191005" y="661145"/>
            <a:ext cx="1723102" cy="2354359"/>
          </a:xfrm>
          <a:prstGeom prst="wedgeRectCallout">
            <a:avLst>
              <a:gd name="adj1" fmla="val 13"/>
              <a:gd name="adj2" fmla="val -838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Lis dans ta tête et observe en silence</a:t>
            </a:r>
            <a:endParaRPr lang="LID4096" sz="320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33823FC-6D2D-D51D-18C6-6A50264CA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7146" y="245439"/>
            <a:ext cx="937874" cy="415706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A0E51E1-DB8E-61DC-E44C-8D37D4A4BA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2759" y="670474"/>
            <a:ext cx="1412262" cy="415706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80A221D-7E6A-AA7A-EB48-ED393BF6832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689445" y="1158349"/>
            <a:ext cx="1394399" cy="458684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3DDA72F-D665-B624-FC18-BDAA3A7C8C0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203486" y="1603709"/>
            <a:ext cx="937875" cy="416182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08E7BB9-86CA-03BA-557E-6E714AA7F3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03486" y="5324838"/>
            <a:ext cx="945539" cy="153316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7413026-C2F9-22BD-476B-95F9C4C8E8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97600" y="6433282"/>
            <a:ext cx="1394400" cy="30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880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ous-titre 6">
            <a:extLst>
              <a:ext uri="{FF2B5EF4-FFF2-40B4-BE49-F238E27FC236}">
                <a16:creationId xmlns:a16="http://schemas.microsoft.com/office/drawing/2014/main" id="{F8989A8F-E55C-EB89-A361-B1DA3EF36A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8360" y="1322903"/>
            <a:ext cx="2310581" cy="787834"/>
          </a:xfrm>
        </p:spPr>
        <p:txBody>
          <a:bodyPr>
            <a:noAutofit/>
          </a:bodyPr>
          <a:lstStyle/>
          <a:p>
            <a:r>
              <a:rPr lang="fr-FR" sz="5400"/>
              <a:t>je  gèle</a:t>
            </a:r>
            <a:endParaRPr lang="LID4096" sz="5400"/>
          </a:p>
        </p:txBody>
      </p:sp>
      <p:sp>
        <p:nvSpPr>
          <p:cNvPr id="8" name="Sous-titre 6">
            <a:extLst>
              <a:ext uri="{FF2B5EF4-FFF2-40B4-BE49-F238E27FC236}">
                <a16:creationId xmlns:a16="http://schemas.microsoft.com/office/drawing/2014/main" id="{D32337C4-8BFB-AEA3-C022-BCE7DEA1392B}"/>
              </a:ext>
            </a:extLst>
          </p:cNvPr>
          <p:cNvSpPr txBox="1">
            <a:spLocks/>
          </p:cNvSpPr>
          <p:nvPr/>
        </p:nvSpPr>
        <p:spPr>
          <a:xfrm>
            <a:off x="816077" y="2047059"/>
            <a:ext cx="3274142" cy="458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tu  gèles</a:t>
            </a:r>
            <a:endParaRPr lang="LID4096" sz="5400"/>
          </a:p>
        </p:txBody>
      </p:sp>
      <p:sp>
        <p:nvSpPr>
          <p:cNvPr id="9" name="Sous-titre 6">
            <a:extLst>
              <a:ext uri="{FF2B5EF4-FFF2-40B4-BE49-F238E27FC236}">
                <a16:creationId xmlns:a16="http://schemas.microsoft.com/office/drawing/2014/main" id="{EDD34D6B-83B3-7B8F-A157-53E5A214DCD1}"/>
              </a:ext>
            </a:extLst>
          </p:cNvPr>
          <p:cNvSpPr txBox="1">
            <a:spLocks/>
          </p:cNvSpPr>
          <p:nvPr/>
        </p:nvSpPr>
        <p:spPr>
          <a:xfrm>
            <a:off x="914399" y="2686155"/>
            <a:ext cx="3077497" cy="458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il  gèle</a:t>
            </a:r>
            <a:endParaRPr lang="LID4096" sz="5400"/>
          </a:p>
        </p:txBody>
      </p:sp>
      <p:sp>
        <p:nvSpPr>
          <p:cNvPr id="13" name="Sous-titre 6">
            <a:extLst>
              <a:ext uri="{FF2B5EF4-FFF2-40B4-BE49-F238E27FC236}">
                <a16:creationId xmlns:a16="http://schemas.microsoft.com/office/drawing/2014/main" id="{CFA872EE-B374-DC62-8E1E-9116C8071F66}"/>
              </a:ext>
            </a:extLst>
          </p:cNvPr>
          <p:cNvSpPr txBox="1">
            <a:spLocks/>
          </p:cNvSpPr>
          <p:nvPr/>
        </p:nvSpPr>
        <p:spPr>
          <a:xfrm>
            <a:off x="6277894" y="1143137"/>
            <a:ext cx="3583859" cy="787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j' appelle</a:t>
            </a:r>
            <a:endParaRPr lang="LID4096" sz="5400"/>
          </a:p>
        </p:txBody>
      </p:sp>
      <p:sp>
        <p:nvSpPr>
          <p:cNvPr id="14" name="Sous-titre 6">
            <a:extLst>
              <a:ext uri="{FF2B5EF4-FFF2-40B4-BE49-F238E27FC236}">
                <a16:creationId xmlns:a16="http://schemas.microsoft.com/office/drawing/2014/main" id="{DF913AE0-6EAA-CD36-2D4E-0E545D14CBA8}"/>
              </a:ext>
            </a:extLst>
          </p:cNvPr>
          <p:cNvSpPr txBox="1">
            <a:spLocks/>
          </p:cNvSpPr>
          <p:nvPr/>
        </p:nvSpPr>
        <p:spPr>
          <a:xfrm>
            <a:off x="6130410" y="1853966"/>
            <a:ext cx="3731343" cy="8229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tu  appelles</a:t>
            </a:r>
            <a:endParaRPr lang="LID4096" sz="5400"/>
          </a:p>
        </p:txBody>
      </p:sp>
      <p:sp>
        <p:nvSpPr>
          <p:cNvPr id="15" name="Sous-titre 6">
            <a:extLst>
              <a:ext uri="{FF2B5EF4-FFF2-40B4-BE49-F238E27FC236}">
                <a16:creationId xmlns:a16="http://schemas.microsoft.com/office/drawing/2014/main" id="{DD13BA3E-08B1-8714-BF5A-3DEA77E77D9D}"/>
              </a:ext>
            </a:extLst>
          </p:cNvPr>
          <p:cNvSpPr txBox="1">
            <a:spLocks/>
          </p:cNvSpPr>
          <p:nvPr/>
        </p:nvSpPr>
        <p:spPr>
          <a:xfrm>
            <a:off x="6179572" y="2616392"/>
            <a:ext cx="3633020" cy="458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il  appelle</a:t>
            </a:r>
            <a:endParaRPr lang="LID4096" sz="5400"/>
          </a:p>
        </p:txBody>
      </p:sp>
      <p:sp>
        <p:nvSpPr>
          <p:cNvPr id="19" name="Sous-titre 6">
            <a:extLst>
              <a:ext uri="{FF2B5EF4-FFF2-40B4-BE49-F238E27FC236}">
                <a16:creationId xmlns:a16="http://schemas.microsoft.com/office/drawing/2014/main" id="{F2F7225B-CC85-C9B4-CE76-8CDA077163F1}"/>
              </a:ext>
            </a:extLst>
          </p:cNvPr>
          <p:cNvSpPr txBox="1">
            <a:spLocks/>
          </p:cNvSpPr>
          <p:nvPr/>
        </p:nvSpPr>
        <p:spPr>
          <a:xfrm>
            <a:off x="1214283" y="58320"/>
            <a:ext cx="2310581" cy="7878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 b="1" u="sng"/>
              <a:t>geler</a:t>
            </a:r>
            <a:endParaRPr lang="LID4096" sz="5400" b="1" u="sng"/>
          </a:p>
        </p:txBody>
      </p:sp>
      <p:sp>
        <p:nvSpPr>
          <p:cNvPr id="20" name="Sous-titre 6">
            <a:extLst>
              <a:ext uri="{FF2B5EF4-FFF2-40B4-BE49-F238E27FC236}">
                <a16:creationId xmlns:a16="http://schemas.microsoft.com/office/drawing/2014/main" id="{FA38A45A-4AE9-E310-3F41-725E18D66F71}"/>
              </a:ext>
            </a:extLst>
          </p:cNvPr>
          <p:cNvSpPr txBox="1">
            <a:spLocks/>
          </p:cNvSpPr>
          <p:nvPr/>
        </p:nvSpPr>
        <p:spPr>
          <a:xfrm>
            <a:off x="6277894" y="82827"/>
            <a:ext cx="3583859" cy="763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 b="1" u="sng"/>
              <a:t>appeler</a:t>
            </a:r>
            <a:endParaRPr lang="LID4096" sz="5400" b="1" u="sng"/>
          </a:p>
        </p:txBody>
      </p:sp>
      <p:sp>
        <p:nvSpPr>
          <p:cNvPr id="21" name="Bulle narrative : rectangle 20">
            <a:extLst>
              <a:ext uri="{FF2B5EF4-FFF2-40B4-BE49-F238E27FC236}">
                <a16:creationId xmlns:a16="http://schemas.microsoft.com/office/drawing/2014/main" id="{8296073D-DBAA-A5C3-B752-248BBE65C148}"/>
              </a:ext>
            </a:extLst>
          </p:cNvPr>
          <p:cNvSpPr/>
          <p:nvPr/>
        </p:nvSpPr>
        <p:spPr>
          <a:xfrm>
            <a:off x="4191005" y="661146"/>
            <a:ext cx="1723102" cy="1868464"/>
          </a:xfrm>
          <a:prstGeom prst="wedgeRectCallout">
            <a:avLst>
              <a:gd name="adj1" fmla="val 13"/>
              <a:gd name="adj2" fmla="val -838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Qu'est-ce qui est </a:t>
            </a:r>
            <a:r>
              <a:rPr lang="fr-FR" sz="3200" b="1" u="sng">
                <a:highlight>
                  <a:srgbClr val="00FF00"/>
                </a:highlight>
              </a:rPr>
              <a:t>pareil</a:t>
            </a:r>
            <a:r>
              <a:rPr lang="fr-FR" sz="3200"/>
              <a:t> ?</a:t>
            </a:r>
            <a:endParaRPr lang="LID4096" sz="3200"/>
          </a:p>
        </p:txBody>
      </p:sp>
      <p:sp>
        <p:nvSpPr>
          <p:cNvPr id="22" name="Sous-titre 6">
            <a:extLst>
              <a:ext uri="{FF2B5EF4-FFF2-40B4-BE49-F238E27FC236}">
                <a16:creationId xmlns:a16="http://schemas.microsoft.com/office/drawing/2014/main" id="{9F32AC5C-0541-D692-5EE8-BB1C5AA9152A}"/>
              </a:ext>
            </a:extLst>
          </p:cNvPr>
          <p:cNvSpPr txBox="1">
            <a:spLocks/>
          </p:cNvSpPr>
          <p:nvPr/>
        </p:nvSpPr>
        <p:spPr>
          <a:xfrm>
            <a:off x="140107" y="3842495"/>
            <a:ext cx="4159046" cy="880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nous gelons</a:t>
            </a:r>
            <a:endParaRPr lang="LID4096" sz="5400"/>
          </a:p>
        </p:txBody>
      </p:sp>
      <p:sp>
        <p:nvSpPr>
          <p:cNvPr id="23" name="Sous-titre 6">
            <a:extLst>
              <a:ext uri="{FF2B5EF4-FFF2-40B4-BE49-F238E27FC236}">
                <a16:creationId xmlns:a16="http://schemas.microsoft.com/office/drawing/2014/main" id="{CAD68A50-EB84-E08E-F416-AD8BF25EAD4A}"/>
              </a:ext>
            </a:extLst>
          </p:cNvPr>
          <p:cNvSpPr txBox="1">
            <a:spLocks/>
          </p:cNvSpPr>
          <p:nvPr/>
        </p:nvSpPr>
        <p:spPr>
          <a:xfrm>
            <a:off x="-270387" y="4514970"/>
            <a:ext cx="4719484" cy="880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vous gelez</a:t>
            </a:r>
            <a:endParaRPr lang="LID4096" sz="5400"/>
          </a:p>
        </p:txBody>
      </p:sp>
      <p:sp>
        <p:nvSpPr>
          <p:cNvPr id="24" name="Sous-titre 6">
            <a:extLst>
              <a:ext uri="{FF2B5EF4-FFF2-40B4-BE49-F238E27FC236}">
                <a16:creationId xmlns:a16="http://schemas.microsoft.com/office/drawing/2014/main" id="{8B55FF46-DFCC-9A4C-3ADA-094C1F19C73A}"/>
              </a:ext>
            </a:extLst>
          </p:cNvPr>
          <p:cNvSpPr txBox="1">
            <a:spLocks/>
          </p:cNvSpPr>
          <p:nvPr/>
        </p:nvSpPr>
        <p:spPr>
          <a:xfrm>
            <a:off x="-157316" y="5187445"/>
            <a:ext cx="4876800" cy="880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elles gèlent</a:t>
            </a:r>
            <a:endParaRPr lang="LID4096" sz="5400"/>
          </a:p>
        </p:txBody>
      </p:sp>
      <p:sp>
        <p:nvSpPr>
          <p:cNvPr id="25" name="Sous-titre 6">
            <a:extLst>
              <a:ext uri="{FF2B5EF4-FFF2-40B4-BE49-F238E27FC236}">
                <a16:creationId xmlns:a16="http://schemas.microsoft.com/office/drawing/2014/main" id="{97EFB87F-6F3A-40AC-3E0B-771E00711443}"/>
              </a:ext>
            </a:extLst>
          </p:cNvPr>
          <p:cNvSpPr txBox="1">
            <a:spLocks/>
          </p:cNvSpPr>
          <p:nvPr/>
        </p:nvSpPr>
        <p:spPr>
          <a:xfrm>
            <a:off x="5590884" y="3856472"/>
            <a:ext cx="4399936" cy="787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nous appelons</a:t>
            </a:r>
            <a:endParaRPr lang="LID4096" sz="5400"/>
          </a:p>
        </p:txBody>
      </p:sp>
      <p:sp>
        <p:nvSpPr>
          <p:cNvPr id="26" name="Sous-titre 6">
            <a:extLst>
              <a:ext uri="{FF2B5EF4-FFF2-40B4-BE49-F238E27FC236}">
                <a16:creationId xmlns:a16="http://schemas.microsoft.com/office/drawing/2014/main" id="{51807136-1473-E190-3AA6-4C1CC9613011}"/>
              </a:ext>
            </a:extLst>
          </p:cNvPr>
          <p:cNvSpPr txBox="1">
            <a:spLocks/>
          </p:cNvSpPr>
          <p:nvPr/>
        </p:nvSpPr>
        <p:spPr>
          <a:xfrm>
            <a:off x="5265813" y="4481591"/>
            <a:ext cx="4719482" cy="6906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vous appelez</a:t>
            </a:r>
            <a:endParaRPr lang="LID4096" sz="5400"/>
          </a:p>
        </p:txBody>
      </p:sp>
      <p:sp>
        <p:nvSpPr>
          <p:cNvPr id="27" name="Sous-titre 6">
            <a:extLst>
              <a:ext uri="{FF2B5EF4-FFF2-40B4-BE49-F238E27FC236}">
                <a16:creationId xmlns:a16="http://schemas.microsoft.com/office/drawing/2014/main" id="{5E3817EE-BCA9-6114-4FBB-BB063A672FC1}"/>
              </a:ext>
            </a:extLst>
          </p:cNvPr>
          <p:cNvSpPr txBox="1">
            <a:spLocks/>
          </p:cNvSpPr>
          <p:nvPr/>
        </p:nvSpPr>
        <p:spPr>
          <a:xfrm>
            <a:off x="5534357" y="5172193"/>
            <a:ext cx="4719483" cy="7115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elles appellent</a:t>
            </a:r>
            <a:endParaRPr lang="LID4096" sz="540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D6393BEC-97A5-EBF6-F8FA-D903527A2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7146" y="245439"/>
            <a:ext cx="937874" cy="415706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48CADE8-0301-B062-3A1F-D537F6E38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2759" y="670474"/>
            <a:ext cx="1412262" cy="415706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A6E636E-74D6-8CE0-B5FE-F2017C64838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689445" y="1158349"/>
            <a:ext cx="1394399" cy="458684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6E4A24C-320C-1D83-AC31-13AC6C8705F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203486" y="1603709"/>
            <a:ext cx="937875" cy="416182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4832A341-B32C-4B32-F02C-F629520DF4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03486" y="5324838"/>
            <a:ext cx="945539" cy="1533162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DF100D2F-0C2F-6C66-EC10-259F157A5D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97600" y="6433282"/>
            <a:ext cx="1394400" cy="30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469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ous-titre 6">
            <a:extLst>
              <a:ext uri="{FF2B5EF4-FFF2-40B4-BE49-F238E27FC236}">
                <a16:creationId xmlns:a16="http://schemas.microsoft.com/office/drawing/2014/main" id="{F8989A8F-E55C-EB89-A361-B1DA3EF36A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8360" y="1322903"/>
            <a:ext cx="2310581" cy="787834"/>
          </a:xfrm>
        </p:spPr>
        <p:txBody>
          <a:bodyPr>
            <a:noAutofit/>
          </a:bodyPr>
          <a:lstStyle/>
          <a:p>
            <a:r>
              <a:rPr lang="fr-FR" sz="5400"/>
              <a:t>je  gèle</a:t>
            </a:r>
            <a:endParaRPr lang="LID4096" sz="5400"/>
          </a:p>
        </p:txBody>
      </p:sp>
      <p:sp>
        <p:nvSpPr>
          <p:cNvPr id="8" name="Sous-titre 6">
            <a:extLst>
              <a:ext uri="{FF2B5EF4-FFF2-40B4-BE49-F238E27FC236}">
                <a16:creationId xmlns:a16="http://schemas.microsoft.com/office/drawing/2014/main" id="{D32337C4-8BFB-AEA3-C022-BCE7DEA1392B}"/>
              </a:ext>
            </a:extLst>
          </p:cNvPr>
          <p:cNvSpPr txBox="1">
            <a:spLocks/>
          </p:cNvSpPr>
          <p:nvPr/>
        </p:nvSpPr>
        <p:spPr>
          <a:xfrm>
            <a:off x="816077" y="2047059"/>
            <a:ext cx="3274142" cy="458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tu  gèles</a:t>
            </a:r>
            <a:endParaRPr lang="LID4096" sz="5400"/>
          </a:p>
        </p:txBody>
      </p:sp>
      <p:sp>
        <p:nvSpPr>
          <p:cNvPr id="9" name="Sous-titre 6">
            <a:extLst>
              <a:ext uri="{FF2B5EF4-FFF2-40B4-BE49-F238E27FC236}">
                <a16:creationId xmlns:a16="http://schemas.microsoft.com/office/drawing/2014/main" id="{EDD34D6B-83B3-7B8F-A157-53E5A214DCD1}"/>
              </a:ext>
            </a:extLst>
          </p:cNvPr>
          <p:cNvSpPr txBox="1">
            <a:spLocks/>
          </p:cNvSpPr>
          <p:nvPr/>
        </p:nvSpPr>
        <p:spPr>
          <a:xfrm>
            <a:off x="914399" y="2686155"/>
            <a:ext cx="3077497" cy="458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il  gèle</a:t>
            </a:r>
            <a:endParaRPr lang="LID4096" sz="5400"/>
          </a:p>
        </p:txBody>
      </p:sp>
      <p:sp>
        <p:nvSpPr>
          <p:cNvPr id="13" name="Sous-titre 6">
            <a:extLst>
              <a:ext uri="{FF2B5EF4-FFF2-40B4-BE49-F238E27FC236}">
                <a16:creationId xmlns:a16="http://schemas.microsoft.com/office/drawing/2014/main" id="{CFA872EE-B374-DC62-8E1E-9116C8071F66}"/>
              </a:ext>
            </a:extLst>
          </p:cNvPr>
          <p:cNvSpPr txBox="1">
            <a:spLocks/>
          </p:cNvSpPr>
          <p:nvPr/>
        </p:nvSpPr>
        <p:spPr>
          <a:xfrm>
            <a:off x="6277894" y="1143137"/>
            <a:ext cx="3583859" cy="787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j' appelle</a:t>
            </a:r>
            <a:endParaRPr lang="LID4096" sz="5400"/>
          </a:p>
        </p:txBody>
      </p:sp>
      <p:sp>
        <p:nvSpPr>
          <p:cNvPr id="14" name="Sous-titre 6">
            <a:extLst>
              <a:ext uri="{FF2B5EF4-FFF2-40B4-BE49-F238E27FC236}">
                <a16:creationId xmlns:a16="http://schemas.microsoft.com/office/drawing/2014/main" id="{DF913AE0-6EAA-CD36-2D4E-0E545D14CBA8}"/>
              </a:ext>
            </a:extLst>
          </p:cNvPr>
          <p:cNvSpPr txBox="1">
            <a:spLocks/>
          </p:cNvSpPr>
          <p:nvPr/>
        </p:nvSpPr>
        <p:spPr>
          <a:xfrm>
            <a:off x="6130410" y="1853966"/>
            <a:ext cx="3731343" cy="8229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tu  appelles</a:t>
            </a:r>
            <a:endParaRPr lang="LID4096" sz="5400"/>
          </a:p>
        </p:txBody>
      </p:sp>
      <p:sp>
        <p:nvSpPr>
          <p:cNvPr id="15" name="Sous-titre 6">
            <a:extLst>
              <a:ext uri="{FF2B5EF4-FFF2-40B4-BE49-F238E27FC236}">
                <a16:creationId xmlns:a16="http://schemas.microsoft.com/office/drawing/2014/main" id="{DD13BA3E-08B1-8714-BF5A-3DEA77E77D9D}"/>
              </a:ext>
            </a:extLst>
          </p:cNvPr>
          <p:cNvSpPr txBox="1">
            <a:spLocks/>
          </p:cNvSpPr>
          <p:nvPr/>
        </p:nvSpPr>
        <p:spPr>
          <a:xfrm>
            <a:off x="6179572" y="2616392"/>
            <a:ext cx="3633020" cy="458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il  appelle</a:t>
            </a:r>
            <a:endParaRPr lang="LID4096" sz="5400"/>
          </a:p>
        </p:txBody>
      </p:sp>
      <p:sp>
        <p:nvSpPr>
          <p:cNvPr id="19" name="Sous-titre 6">
            <a:extLst>
              <a:ext uri="{FF2B5EF4-FFF2-40B4-BE49-F238E27FC236}">
                <a16:creationId xmlns:a16="http://schemas.microsoft.com/office/drawing/2014/main" id="{F2F7225B-CC85-C9B4-CE76-8CDA077163F1}"/>
              </a:ext>
            </a:extLst>
          </p:cNvPr>
          <p:cNvSpPr txBox="1">
            <a:spLocks/>
          </p:cNvSpPr>
          <p:nvPr/>
        </p:nvSpPr>
        <p:spPr>
          <a:xfrm>
            <a:off x="1214283" y="58320"/>
            <a:ext cx="2310581" cy="7878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 b="1" u="sng"/>
              <a:t>g</a:t>
            </a:r>
            <a:r>
              <a:rPr lang="fr-FR" sz="5400" b="1" u="sng">
                <a:highlight>
                  <a:srgbClr val="00FF00"/>
                </a:highlight>
              </a:rPr>
              <a:t>eler</a:t>
            </a:r>
            <a:endParaRPr lang="LID4096" sz="5400" b="1" u="sng">
              <a:highlight>
                <a:srgbClr val="00FF00"/>
              </a:highlight>
            </a:endParaRPr>
          </a:p>
        </p:txBody>
      </p:sp>
      <p:sp>
        <p:nvSpPr>
          <p:cNvPr id="20" name="Sous-titre 6">
            <a:extLst>
              <a:ext uri="{FF2B5EF4-FFF2-40B4-BE49-F238E27FC236}">
                <a16:creationId xmlns:a16="http://schemas.microsoft.com/office/drawing/2014/main" id="{FA38A45A-4AE9-E310-3F41-725E18D66F71}"/>
              </a:ext>
            </a:extLst>
          </p:cNvPr>
          <p:cNvSpPr txBox="1">
            <a:spLocks/>
          </p:cNvSpPr>
          <p:nvPr/>
        </p:nvSpPr>
        <p:spPr>
          <a:xfrm>
            <a:off x="6277894" y="82827"/>
            <a:ext cx="3583859" cy="763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 b="1" u="sng"/>
              <a:t>app</a:t>
            </a:r>
            <a:r>
              <a:rPr lang="fr-FR" sz="5400" b="1" u="sng">
                <a:highlight>
                  <a:srgbClr val="00FF00"/>
                </a:highlight>
              </a:rPr>
              <a:t>eler</a:t>
            </a:r>
            <a:endParaRPr lang="LID4096" sz="5400" b="1" u="sng">
              <a:highlight>
                <a:srgbClr val="00FF00"/>
              </a:highlight>
            </a:endParaRPr>
          </a:p>
        </p:txBody>
      </p:sp>
      <p:sp>
        <p:nvSpPr>
          <p:cNvPr id="23" name="Sous-titre 6">
            <a:extLst>
              <a:ext uri="{FF2B5EF4-FFF2-40B4-BE49-F238E27FC236}">
                <a16:creationId xmlns:a16="http://schemas.microsoft.com/office/drawing/2014/main" id="{AFDBA6B5-5E47-4FCE-023B-9C448362C62D}"/>
              </a:ext>
            </a:extLst>
          </p:cNvPr>
          <p:cNvSpPr txBox="1">
            <a:spLocks/>
          </p:cNvSpPr>
          <p:nvPr/>
        </p:nvSpPr>
        <p:spPr>
          <a:xfrm>
            <a:off x="140107" y="3842495"/>
            <a:ext cx="4159046" cy="880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nous g</a:t>
            </a:r>
            <a:r>
              <a:rPr lang="fr-FR" sz="5400">
                <a:highlight>
                  <a:srgbClr val="00FF00"/>
                </a:highlight>
              </a:rPr>
              <a:t>el</a:t>
            </a:r>
            <a:r>
              <a:rPr lang="fr-FR" sz="5400"/>
              <a:t>ons</a:t>
            </a:r>
            <a:endParaRPr lang="LID4096" sz="5400"/>
          </a:p>
        </p:txBody>
      </p:sp>
      <p:sp>
        <p:nvSpPr>
          <p:cNvPr id="24" name="Sous-titre 6">
            <a:extLst>
              <a:ext uri="{FF2B5EF4-FFF2-40B4-BE49-F238E27FC236}">
                <a16:creationId xmlns:a16="http://schemas.microsoft.com/office/drawing/2014/main" id="{027E518C-0576-6C29-271A-57889287C0A7}"/>
              </a:ext>
            </a:extLst>
          </p:cNvPr>
          <p:cNvSpPr txBox="1">
            <a:spLocks/>
          </p:cNvSpPr>
          <p:nvPr/>
        </p:nvSpPr>
        <p:spPr>
          <a:xfrm>
            <a:off x="-270387" y="4514970"/>
            <a:ext cx="4719484" cy="880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vous g</a:t>
            </a:r>
            <a:r>
              <a:rPr lang="fr-FR" sz="5400">
                <a:highlight>
                  <a:srgbClr val="00FF00"/>
                </a:highlight>
              </a:rPr>
              <a:t>el</a:t>
            </a:r>
            <a:r>
              <a:rPr lang="fr-FR" sz="5400"/>
              <a:t>ez</a:t>
            </a:r>
            <a:endParaRPr lang="LID4096" sz="5400"/>
          </a:p>
        </p:txBody>
      </p:sp>
      <p:sp>
        <p:nvSpPr>
          <p:cNvPr id="25" name="Sous-titre 6">
            <a:extLst>
              <a:ext uri="{FF2B5EF4-FFF2-40B4-BE49-F238E27FC236}">
                <a16:creationId xmlns:a16="http://schemas.microsoft.com/office/drawing/2014/main" id="{C857021E-F774-7BE2-9821-F81EEC51A5BC}"/>
              </a:ext>
            </a:extLst>
          </p:cNvPr>
          <p:cNvSpPr txBox="1">
            <a:spLocks/>
          </p:cNvSpPr>
          <p:nvPr/>
        </p:nvSpPr>
        <p:spPr>
          <a:xfrm>
            <a:off x="-157316" y="5187445"/>
            <a:ext cx="4876800" cy="880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elles gèlent</a:t>
            </a:r>
            <a:endParaRPr lang="LID4096" sz="5400"/>
          </a:p>
        </p:txBody>
      </p:sp>
      <p:sp>
        <p:nvSpPr>
          <p:cNvPr id="26" name="Sous-titre 6">
            <a:extLst>
              <a:ext uri="{FF2B5EF4-FFF2-40B4-BE49-F238E27FC236}">
                <a16:creationId xmlns:a16="http://schemas.microsoft.com/office/drawing/2014/main" id="{55D90A90-25D2-49F0-2B08-8CDC93365EA7}"/>
              </a:ext>
            </a:extLst>
          </p:cNvPr>
          <p:cNvSpPr txBox="1">
            <a:spLocks/>
          </p:cNvSpPr>
          <p:nvPr/>
        </p:nvSpPr>
        <p:spPr>
          <a:xfrm>
            <a:off x="5590884" y="3856472"/>
            <a:ext cx="4399936" cy="787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nous app</a:t>
            </a:r>
            <a:r>
              <a:rPr lang="fr-FR" sz="5400">
                <a:highlight>
                  <a:srgbClr val="00FF00"/>
                </a:highlight>
              </a:rPr>
              <a:t>el</a:t>
            </a:r>
            <a:r>
              <a:rPr lang="fr-FR" sz="5400"/>
              <a:t>ons</a:t>
            </a:r>
            <a:endParaRPr lang="LID4096" sz="5400"/>
          </a:p>
        </p:txBody>
      </p:sp>
      <p:sp>
        <p:nvSpPr>
          <p:cNvPr id="27" name="Sous-titre 6">
            <a:extLst>
              <a:ext uri="{FF2B5EF4-FFF2-40B4-BE49-F238E27FC236}">
                <a16:creationId xmlns:a16="http://schemas.microsoft.com/office/drawing/2014/main" id="{BCA89F86-4D95-7B5F-D94A-29041C763FD9}"/>
              </a:ext>
            </a:extLst>
          </p:cNvPr>
          <p:cNvSpPr txBox="1">
            <a:spLocks/>
          </p:cNvSpPr>
          <p:nvPr/>
        </p:nvSpPr>
        <p:spPr>
          <a:xfrm>
            <a:off x="5265813" y="4481591"/>
            <a:ext cx="4719482" cy="6906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vous app</a:t>
            </a:r>
            <a:r>
              <a:rPr lang="fr-FR" sz="5400">
                <a:highlight>
                  <a:srgbClr val="00FF00"/>
                </a:highlight>
              </a:rPr>
              <a:t>el</a:t>
            </a:r>
            <a:r>
              <a:rPr lang="fr-FR" sz="5400"/>
              <a:t>ez</a:t>
            </a:r>
            <a:endParaRPr lang="LID4096" sz="5400"/>
          </a:p>
        </p:txBody>
      </p:sp>
      <p:sp>
        <p:nvSpPr>
          <p:cNvPr id="28" name="Sous-titre 6">
            <a:extLst>
              <a:ext uri="{FF2B5EF4-FFF2-40B4-BE49-F238E27FC236}">
                <a16:creationId xmlns:a16="http://schemas.microsoft.com/office/drawing/2014/main" id="{F17E0419-C80C-F384-45A1-5CE15FAEB23E}"/>
              </a:ext>
            </a:extLst>
          </p:cNvPr>
          <p:cNvSpPr txBox="1">
            <a:spLocks/>
          </p:cNvSpPr>
          <p:nvPr/>
        </p:nvSpPr>
        <p:spPr>
          <a:xfrm>
            <a:off x="5534357" y="5172193"/>
            <a:ext cx="4719483" cy="7115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elles appellent</a:t>
            </a:r>
            <a:endParaRPr lang="LID4096" sz="5400"/>
          </a:p>
        </p:txBody>
      </p:sp>
      <p:sp>
        <p:nvSpPr>
          <p:cNvPr id="29" name="Bulle narrative : rectangle 28">
            <a:extLst>
              <a:ext uri="{FF2B5EF4-FFF2-40B4-BE49-F238E27FC236}">
                <a16:creationId xmlns:a16="http://schemas.microsoft.com/office/drawing/2014/main" id="{B8D5A6AF-B47B-138A-125D-6B3343818906}"/>
              </a:ext>
            </a:extLst>
          </p:cNvPr>
          <p:cNvSpPr/>
          <p:nvPr/>
        </p:nvSpPr>
        <p:spPr>
          <a:xfrm>
            <a:off x="4191005" y="661146"/>
            <a:ext cx="1723102" cy="1868464"/>
          </a:xfrm>
          <a:prstGeom prst="wedgeRectCallout">
            <a:avLst>
              <a:gd name="adj1" fmla="val 13"/>
              <a:gd name="adj2" fmla="val -838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Qu'est-ce qui est </a:t>
            </a:r>
            <a:r>
              <a:rPr lang="fr-FR" sz="3200" b="1" u="sng">
                <a:highlight>
                  <a:srgbClr val="00FF00"/>
                </a:highlight>
              </a:rPr>
              <a:t>pareil</a:t>
            </a:r>
            <a:r>
              <a:rPr lang="fr-FR" sz="3200"/>
              <a:t> ?</a:t>
            </a:r>
            <a:endParaRPr lang="LID4096" sz="3200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98869DF8-0DE2-6579-6B11-E39157392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7146" y="245439"/>
            <a:ext cx="937874" cy="415706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D60CBEB-C200-FF11-FED0-B06574B236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2759" y="670474"/>
            <a:ext cx="1412262" cy="415706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EF0608C-606C-84F3-2DD8-8FF667DC1E4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689445" y="1158349"/>
            <a:ext cx="1394399" cy="458684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C223CEC7-88CF-0ABF-6506-62340B11960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203486" y="1603709"/>
            <a:ext cx="937875" cy="416182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9FE1F1C5-DE76-E7FA-0BB5-69B7AF2E0D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03486" y="5324838"/>
            <a:ext cx="945539" cy="1533162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D88367B5-B1BD-0CE3-0AAC-BFEF626E7A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97600" y="6433282"/>
            <a:ext cx="1394400" cy="30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425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ous-titre 6">
            <a:extLst>
              <a:ext uri="{FF2B5EF4-FFF2-40B4-BE49-F238E27FC236}">
                <a16:creationId xmlns:a16="http://schemas.microsoft.com/office/drawing/2014/main" id="{F8989A8F-E55C-EB89-A361-B1DA3EF36A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8360" y="1322903"/>
            <a:ext cx="2310581" cy="787834"/>
          </a:xfrm>
        </p:spPr>
        <p:txBody>
          <a:bodyPr>
            <a:noAutofit/>
          </a:bodyPr>
          <a:lstStyle/>
          <a:p>
            <a:r>
              <a:rPr lang="fr-FR" sz="5400"/>
              <a:t>je  gèle</a:t>
            </a:r>
            <a:endParaRPr lang="LID4096" sz="5400"/>
          </a:p>
        </p:txBody>
      </p:sp>
      <p:sp>
        <p:nvSpPr>
          <p:cNvPr id="8" name="Sous-titre 6">
            <a:extLst>
              <a:ext uri="{FF2B5EF4-FFF2-40B4-BE49-F238E27FC236}">
                <a16:creationId xmlns:a16="http://schemas.microsoft.com/office/drawing/2014/main" id="{D32337C4-8BFB-AEA3-C022-BCE7DEA1392B}"/>
              </a:ext>
            </a:extLst>
          </p:cNvPr>
          <p:cNvSpPr txBox="1">
            <a:spLocks/>
          </p:cNvSpPr>
          <p:nvPr/>
        </p:nvSpPr>
        <p:spPr>
          <a:xfrm>
            <a:off x="816077" y="2047059"/>
            <a:ext cx="3274142" cy="458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tu  gèles</a:t>
            </a:r>
            <a:endParaRPr lang="LID4096" sz="5400"/>
          </a:p>
        </p:txBody>
      </p:sp>
      <p:sp>
        <p:nvSpPr>
          <p:cNvPr id="9" name="Sous-titre 6">
            <a:extLst>
              <a:ext uri="{FF2B5EF4-FFF2-40B4-BE49-F238E27FC236}">
                <a16:creationId xmlns:a16="http://schemas.microsoft.com/office/drawing/2014/main" id="{EDD34D6B-83B3-7B8F-A157-53E5A214DCD1}"/>
              </a:ext>
            </a:extLst>
          </p:cNvPr>
          <p:cNvSpPr txBox="1">
            <a:spLocks/>
          </p:cNvSpPr>
          <p:nvPr/>
        </p:nvSpPr>
        <p:spPr>
          <a:xfrm>
            <a:off x="914399" y="2686155"/>
            <a:ext cx="3077497" cy="458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il  gèle</a:t>
            </a:r>
            <a:endParaRPr lang="LID4096" sz="5400"/>
          </a:p>
        </p:txBody>
      </p:sp>
      <p:sp>
        <p:nvSpPr>
          <p:cNvPr id="13" name="Sous-titre 6">
            <a:extLst>
              <a:ext uri="{FF2B5EF4-FFF2-40B4-BE49-F238E27FC236}">
                <a16:creationId xmlns:a16="http://schemas.microsoft.com/office/drawing/2014/main" id="{CFA872EE-B374-DC62-8E1E-9116C8071F66}"/>
              </a:ext>
            </a:extLst>
          </p:cNvPr>
          <p:cNvSpPr txBox="1">
            <a:spLocks/>
          </p:cNvSpPr>
          <p:nvPr/>
        </p:nvSpPr>
        <p:spPr>
          <a:xfrm>
            <a:off x="6277894" y="1143137"/>
            <a:ext cx="3583859" cy="787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j' appelle</a:t>
            </a:r>
            <a:endParaRPr lang="LID4096" sz="5400"/>
          </a:p>
        </p:txBody>
      </p:sp>
      <p:sp>
        <p:nvSpPr>
          <p:cNvPr id="14" name="Sous-titre 6">
            <a:extLst>
              <a:ext uri="{FF2B5EF4-FFF2-40B4-BE49-F238E27FC236}">
                <a16:creationId xmlns:a16="http://schemas.microsoft.com/office/drawing/2014/main" id="{DF913AE0-6EAA-CD36-2D4E-0E545D14CBA8}"/>
              </a:ext>
            </a:extLst>
          </p:cNvPr>
          <p:cNvSpPr txBox="1">
            <a:spLocks/>
          </p:cNvSpPr>
          <p:nvPr/>
        </p:nvSpPr>
        <p:spPr>
          <a:xfrm>
            <a:off x="6130410" y="1853966"/>
            <a:ext cx="3731343" cy="8229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tu  appelles</a:t>
            </a:r>
            <a:endParaRPr lang="LID4096" sz="5400"/>
          </a:p>
        </p:txBody>
      </p:sp>
      <p:sp>
        <p:nvSpPr>
          <p:cNvPr id="15" name="Sous-titre 6">
            <a:extLst>
              <a:ext uri="{FF2B5EF4-FFF2-40B4-BE49-F238E27FC236}">
                <a16:creationId xmlns:a16="http://schemas.microsoft.com/office/drawing/2014/main" id="{DD13BA3E-08B1-8714-BF5A-3DEA77E77D9D}"/>
              </a:ext>
            </a:extLst>
          </p:cNvPr>
          <p:cNvSpPr txBox="1">
            <a:spLocks/>
          </p:cNvSpPr>
          <p:nvPr/>
        </p:nvSpPr>
        <p:spPr>
          <a:xfrm>
            <a:off x="6179572" y="2616392"/>
            <a:ext cx="3633020" cy="458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il  appelle</a:t>
            </a:r>
            <a:endParaRPr lang="LID4096" sz="5400"/>
          </a:p>
        </p:txBody>
      </p:sp>
      <p:sp>
        <p:nvSpPr>
          <p:cNvPr id="19" name="Sous-titre 6">
            <a:extLst>
              <a:ext uri="{FF2B5EF4-FFF2-40B4-BE49-F238E27FC236}">
                <a16:creationId xmlns:a16="http://schemas.microsoft.com/office/drawing/2014/main" id="{F2F7225B-CC85-C9B4-CE76-8CDA077163F1}"/>
              </a:ext>
            </a:extLst>
          </p:cNvPr>
          <p:cNvSpPr txBox="1">
            <a:spLocks/>
          </p:cNvSpPr>
          <p:nvPr/>
        </p:nvSpPr>
        <p:spPr>
          <a:xfrm>
            <a:off x="1214283" y="58320"/>
            <a:ext cx="2310581" cy="7878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 b="1" u="sng"/>
              <a:t>g</a:t>
            </a:r>
            <a:r>
              <a:rPr lang="fr-FR" sz="5400" b="1" u="sng">
                <a:highlight>
                  <a:srgbClr val="00FF00"/>
                </a:highlight>
              </a:rPr>
              <a:t>eler</a:t>
            </a:r>
            <a:endParaRPr lang="LID4096" sz="5400" b="1" u="sng">
              <a:highlight>
                <a:srgbClr val="00FF00"/>
              </a:highlight>
            </a:endParaRPr>
          </a:p>
        </p:txBody>
      </p:sp>
      <p:sp>
        <p:nvSpPr>
          <p:cNvPr id="20" name="Sous-titre 6">
            <a:extLst>
              <a:ext uri="{FF2B5EF4-FFF2-40B4-BE49-F238E27FC236}">
                <a16:creationId xmlns:a16="http://schemas.microsoft.com/office/drawing/2014/main" id="{FA38A45A-4AE9-E310-3F41-725E18D66F71}"/>
              </a:ext>
            </a:extLst>
          </p:cNvPr>
          <p:cNvSpPr txBox="1">
            <a:spLocks/>
          </p:cNvSpPr>
          <p:nvPr/>
        </p:nvSpPr>
        <p:spPr>
          <a:xfrm>
            <a:off x="6277894" y="82827"/>
            <a:ext cx="3583859" cy="763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 b="1" u="sng"/>
              <a:t>app</a:t>
            </a:r>
            <a:r>
              <a:rPr lang="fr-FR" sz="5400" b="1" u="sng">
                <a:highlight>
                  <a:srgbClr val="00FF00"/>
                </a:highlight>
              </a:rPr>
              <a:t>eler</a:t>
            </a:r>
            <a:endParaRPr lang="LID4096" sz="5400" b="1" u="sng">
              <a:highlight>
                <a:srgbClr val="00FF00"/>
              </a:highlight>
            </a:endParaRPr>
          </a:p>
        </p:txBody>
      </p:sp>
      <p:sp>
        <p:nvSpPr>
          <p:cNvPr id="23" name="Sous-titre 6">
            <a:extLst>
              <a:ext uri="{FF2B5EF4-FFF2-40B4-BE49-F238E27FC236}">
                <a16:creationId xmlns:a16="http://schemas.microsoft.com/office/drawing/2014/main" id="{AFDBA6B5-5E47-4FCE-023B-9C448362C62D}"/>
              </a:ext>
            </a:extLst>
          </p:cNvPr>
          <p:cNvSpPr txBox="1">
            <a:spLocks/>
          </p:cNvSpPr>
          <p:nvPr/>
        </p:nvSpPr>
        <p:spPr>
          <a:xfrm>
            <a:off x="140107" y="3842495"/>
            <a:ext cx="4159046" cy="880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nous g</a:t>
            </a:r>
            <a:r>
              <a:rPr lang="fr-FR" sz="5400">
                <a:highlight>
                  <a:srgbClr val="00FF00"/>
                </a:highlight>
              </a:rPr>
              <a:t>el</a:t>
            </a:r>
            <a:r>
              <a:rPr lang="fr-FR" sz="5400"/>
              <a:t>ons</a:t>
            </a:r>
            <a:endParaRPr lang="LID4096" sz="5400"/>
          </a:p>
        </p:txBody>
      </p:sp>
      <p:sp>
        <p:nvSpPr>
          <p:cNvPr id="24" name="Sous-titre 6">
            <a:extLst>
              <a:ext uri="{FF2B5EF4-FFF2-40B4-BE49-F238E27FC236}">
                <a16:creationId xmlns:a16="http://schemas.microsoft.com/office/drawing/2014/main" id="{027E518C-0576-6C29-271A-57889287C0A7}"/>
              </a:ext>
            </a:extLst>
          </p:cNvPr>
          <p:cNvSpPr txBox="1">
            <a:spLocks/>
          </p:cNvSpPr>
          <p:nvPr/>
        </p:nvSpPr>
        <p:spPr>
          <a:xfrm>
            <a:off x="-270387" y="4514970"/>
            <a:ext cx="4719484" cy="880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vous g</a:t>
            </a:r>
            <a:r>
              <a:rPr lang="fr-FR" sz="5400">
                <a:highlight>
                  <a:srgbClr val="00FF00"/>
                </a:highlight>
              </a:rPr>
              <a:t>el</a:t>
            </a:r>
            <a:r>
              <a:rPr lang="fr-FR" sz="5400"/>
              <a:t>ez</a:t>
            </a:r>
            <a:endParaRPr lang="LID4096" sz="5400"/>
          </a:p>
        </p:txBody>
      </p:sp>
      <p:sp>
        <p:nvSpPr>
          <p:cNvPr id="25" name="Sous-titre 6">
            <a:extLst>
              <a:ext uri="{FF2B5EF4-FFF2-40B4-BE49-F238E27FC236}">
                <a16:creationId xmlns:a16="http://schemas.microsoft.com/office/drawing/2014/main" id="{C857021E-F774-7BE2-9821-F81EEC51A5BC}"/>
              </a:ext>
            </a:extLst>
          </p:cNvPr>
          <p:cNvSpPr txBox="1">
            <a:spLocks/>
          </p:cNvSpPr>
          <p:nvPr/>
        </p:nvSpPr>
        <p:spPr>
          <a:xfrm>
            <a:off x="-157316" y="5187445"/>
            <a:ext cx="4876800" cy="880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elles gèlent</a:t>
            </a:r>
            <a:endParaRPr lang="LID4096" sz="5400"/>
          </a:p>
        </p:txBody>
      </p:sp>
      <p:sp>
        <p:nvSpPr>
          <p:cNvPr id="26" name="Sous-titre 6">
            <a:extLst>
              <a:ext uri="{FF2B5EF4-FFF2-40B4-BE49-F238E27FC236}">
                <a16:creationId xmlns:a16="http://schemas.microsoft.com/office/drawing/2014/main" id="{55D90A90-25D2-49F0-2B08-8CDC93365EA7}"/>
              </a:ext>
            </a:extLst>
          </p:cNvPr>
          <p:cNvSpPr txBox="1">
            <a:spLocks/>
          </p:cNvSpPr>
          <p:nvPr/>
        </p:nvSpPr>
        <p:spPr>
          <a:xfrm>
            <a:off x="5590884" y="3856472"/>
            <a:ext cx="4399936" cy="787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nous app</a:t>
            </a:r>
            <a:r>
              <a:rPr lang="fr-FR" sz="5400">
                <a:highlight>
                  <a:srgbClr val="00FF00"/>
                </a:highlight>
              </a:rPr>
              <a:t>el</a:t>
            </a:r>
            <a:r>
              <a:rPr lang="fr-FR" sz="5400"/>
              <a:t>ons</a:t>
            </a:r>
            <a:endParaRPr lang="LID4096" sz="5400"/>
          </a:p>
        </p:txBody>
      </p:sp>
      <p:sp>
        <p:nvSpPr>
          <p:cNvPr id="27" name="Sous-titre 6">
            <a:extLst>
              <a:ext uri="{FF2B5EF4-FFF2-40B4-BE49-F238E27FC236}">
                <a16:creationId xmlns:a16="http://schemas.microsoft.com/office/drawing/2014/main" id="{BCA89F86-4D95-7B5F-D94A-29041C763FD9}"/>
              </a:ext>
            </a:extLst>
          </p:cNvPr>
          <p:cNvSpPr txBox="1">
            <a:spLocks/>
          </p:cNvSpPr>
          <p:nvPr/>
        </p:nvSpPr>
        <p:spPr>
          <a:xfrm>
            <a:off x="5265813" y="4481591"/>
            <a:ext cx="4719482" cy="6906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vous app</a:t>
            </a:r>
            <a:r>
              <a:rPr lang="fr-FR" sz="5400">
                <a:highlight>
                  <a:srgbClr val="00FF00"/>
                </a:highlight>
              </a:rPr>
              <a:t>el</a:t>
            </a:r>
            <a:r>
              <a:rPr lang="fr-FR" sz="5400"/>
              <a:t>ez</a:t>
            </a:r>
            <a:endParaRPr lang="LID4096" sz="5400"/>
          </a:p>
        </p:txBody>
      </p:sp>
      <p:sp>
        <p:nvSpPr>
          <p:cNvPr id="28" name="Sous-titre 6">
            <a:extLst>
              <a:ext uri="{FF2B5EF4-FFF2-40B4-BE49-F238E27FC236}">
                <a16:creationId xmlns:a16="http://schemas.microsoft.com/office/drawing/2014/main" id="{F17E0419-C80C-F384-45A1-5CE15FAEB23E}"/>
              </a:ext>
            </a:extLst>
          </p:cNvPr>
          <p:cNvSpPr txBox="1">
            <a:spLocks/>
          </p:cNvSpPr>
          <p:nvPr/>
        </p:nvSpPr>
        <p:spPr>
          <a:xfrm>
            <a:off x="5534357" y="5172193"/>
            <a:ext cx="4719483" cy="7115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elles appellent</a:t>
            </a:r>
            <a:endParaRPr lang="LID4096" sz="5400"/>
          </a:p>
        </p:txBody>
      </p:sp>
      <p:sp>
        <p:nvSpPr>
          <p:cNvPr id="29" name="Bulle narrative : rectangle 28">
            <a:extLst>
              <a:ext uri="{FF2B5EF4-FFF2-40B4-BE49-F238E27FC236}">
                <a16:creationId xmlns:a16="http://schemas.microsoft.com/office/drawing/2014/main" id="{B8D5A6AF-B47B-138A-125D-6B3343818906}"/>
              </a:ext>
            </a:extLst>
          </p:cNvPr>
          <p:cNvSpPr/>
          <p:nvPr/>
        </p:nvSpPr>
        <p:spPr>
          <a:xfrm>
            <a:off x="4191005" y="661145"/>
            <a:ext cx="1723102" cy="2483693"/>
          </a:xfrm>
          <a:prstGeom prst="wedgeRectCallout">
            <a:avLst>
              <a:gd name="adj1" fmla="val 13"/>
              <a:gd name="adj2" fmla="val -838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Qu'est-ce qui est </a:t>
            </a:r>
            <a:r>
              <a:rPr lang="fr-FR" sz="3200" b="1" u="sng">
                <a:highlight>
                  <a:srgbClr val="FF0000"/>
                </a:highlight>
              </a:rPr>
              <a:t>différent</a:t>
            </a:r>
            <a:r>
              <a:rPr lang="fr-FR" sz="3200" b="1" u="sng"/>
              <a:t> </a:t>
            </a:r>
            <a:r>
              <a:rPr lang="fr-FR" sz="3200"/>
              <a:t> ?</a:t>
            </a:r>
            <a:endParaRPr lang="LID4096" sz="320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A84B2C3-20C0-9437-A74C-BD544704C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7146" y="245439"/>
            <a:ext cx="937874" cy="41570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70DEBA-AFB1-3237-F2DE-62F38F80EA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2759" y="670474"/>
            <a:ext cx="1412262" cy="41570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16006F8-2D88-7CFC-6402-278EE41A305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689445" y="1158349"/>
            <a:ext cx="1394399" cy="45868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5824A6F-3E46-08C9-FA1E-DE5B572D9FAE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203486" y="1603709"/>
            <a:ext cx="937875" cy="41618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43ED51D-2F72-CEDB-E668-A39A49A220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03486" y="5324838"/>
            <a:ext cx="945539" cy="153316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49569E2-01FD-434B-6275-0105A0DE59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97600" y="6433282"/>
            <a:ext cx="1394400" cy="30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911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ous-titre 6">
            <a:extLst>
              <a:ext uri="{FF2B5EF4-FFF2-40B4-BE49-F238E27FC236}">
                <a16:creationId xmlns:a16="http://schemas.microsoft.com/office/drawing/2014/main" id="{F8989A8F-E55C-EB89-A361-B1DA3EF36A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8360" y="1322903"/>
            <a:ext cx="2310581" cy="787834"/>
          </a:xfrm>
        </p:spPr>
        <p:txBody>
          <a:bodyPr>
            <a:noAutofit/>
          </a:bodyPr>
          <a:lstStyle/>
          <a:p>
            <a:r>
              <a:rPr lang="fr-FR" sz="5400"/>
              <a:t>je  g</a:t>
            </a:r>
            <a:r>
              <a:rPr lang="fr-FR" sz="5400">
                <a:highlight>
                  <a:srgbClr val="FF0000"/>
                </a:highlight>
              </a:rPr>
              <a:t>èl</a:t>
            </a:r>
            <a:r>
              <a:rPr lang="fr-FR" sz="5400"/>
              <a:t>e</a:t>
            </a:r>
            <a:endParaRPr lang="LID4096" sz="5400"/>
          </a:p>
        </p:txBody>
      </p:sp>
      <p:sp>
        <p:nvSpPr>
          <p:cNvPr id="8" name="Sous-titre 6">
            <a:extLst>
              <a:ext uri="{FF2B5EF4-FFF2-40B4-BE49-F238E27FC236}">
                <a16:creationId xmlns:a16="http://schemas.microsoft.com/office/drawing/2014/main" id="{D32337C4-8BFB-AEA3-C022-BCE7DEA1392B}"/>
              </a:ext>
            </a:extLst>
          </p:cNvPr>
          <p:cNvSpPr txBox="1">
            <a:spLocks/>
          </p:cNvSpPr>
          <p:nvPr/>
        </p:nvSpPr>
        <p:spPr>
          <a:xfrm>
            <a:off x="816077" y="2047059"/>
            <a:ext cx="3274142" cy="458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tu  g</a:t>
            </a:r>
            <a:r>
              <a:rPr lang="fr-FR" sz="5400">
                <a:highlight>
                  <a:srgbClr val="FF0000"/>
                </a:highlight>
              </a:rPr>
              <a:t>èl</a:t>
            </a:r>
            <a:r>
              <a:rPr lang="fr-FR" sz="5400"/>
              <a:t>es</a:t>
            </a:r>
            <a:endParaRPr lang="LID4096" sz="5400"/>
          </a:p>
        </p:txBody>
      </p:sp>
      <p:sp>
        <p:nvSpPr>
          <p:cNvPr id="9" name="Sous-titre 6">
            <a:extLst>
              <a:ext uri="{FF2B5EF4-FFF2-40B4-BE49-F238E27FC236}">
                <a16:creationId xmlns:a16="http://schemas.microsoft.com/office/drawing/2014/main" id="{EDD34D6B-83B3-7B8F-A157-53E5A214DCD1}"/>
              </a:ext>
            </a:extLst>
          </p:cNvPr>
          <p:cNvSpPr txBox="1">
            <a:spLocks/>
          </p:cNvSpPr>
          <p:nvPr/>
        </p:nvSpPr>
        <p:spPr>
          <a:xfrm>
            <a:off x="914399" y="2686155"/>
            <a:ext cx="3077497" cy="458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il  g</a:t>
            </a:r>
            <a:r>
              <a:rPr lang="fr-FR" sz="5400">
                <a:highlight>
                  <a:srgbClr val="FF0000"/>
                </a:highlight>
              </a:rPr>
              <a:t>èl</a:t>
            </a:r>
            <a:r>
              <a:rPr lang="fr-FR" sz="5400"/>
              <a:t>e</a:t>
            </a:r>
            <a:endParaRPr lang="LID4096" sz="5400"/>
          </a:p>
        </p:txBody>
      </p:sp>
      <p:sp>
        <p:nvSpPr>
          <p:cNvPr id="13" name="Sous-titre 6">
            <a:extLst>
              <a:ext uri="{FF2B5EF4-FFF2-40B4-BE49-F238E27FC236}">
                <a16:creationId xmlns:a16="http://schemas.microsoft.com/office/drawing/2014/main" id="{CFA872EE-B374-DC62-8E1E-9116C8071F66}"/>
              </a:ext>
            </a:extLst>
          </p:cNvPr>
          <p:cNvSpPr txBox="1">
            <a:spLocks/>
          </p:cNvSpPr>
          <p:nvPr/>
        </p:nvSpPr>
        <p:spPr>
          <a:xfrm>
            <a:off x="6277894" y="1143137"/>
            <a:ext cx="3583859" cy="787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j' app</a:t>
            </a:r>
            <a:r>
              <a:rPr lang="fr-FR" sz="5400">
                <a:highlight>
                  <a:srgbClr val="FF0000"/>
                </a:highlight>
              </a:rPr>
              <a:t>ell</a:t>
            </a:r>
            <a:r>
              <a:rPr lang="fr-FR" sz="5400"/>
              <a:t>e</a:t>
            </a:r>
            <a:endParaRPr lang="LID4096" sz="5400"/>
          </a:p>
        </p:txBody>
      </p:sp>
      <p:sp>
        <p:nvSpPr>
          <p:cNvPr id="14" name="Sous-titre 6">
            <a:extLst>
              <a:ext uri="{FF2B5EF4-FFF2-40B4-BE49-F238E27FC236}">
                <a16:creationId xmlns:a16="http://schemas.microsoft.com/office/drawing/2014/main" id="{DF913AE0-6EAA-CD36-2D4E-0E545D14CBA8}"/>
              </a:ext>
            </a:extLst>
          </p:cNvPr>
          <p:cNvSpPr txBox="1">
            <a:spLocks/>
          </p:cNvSpPr>
          <p:nvPr/>
        </p:nvSpPr>
        <p:spPr>
          <a:xfrm>
            <a:off x="6130410" y="1853966"/>
            <a:ext cx="3731343" cy="8229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tu  app</a:t>
            </a:r>
            <a:r>
              <a:rPr lang="fr-FR" sz="5400">
                <a:highlight>
                  <a:srgbClr val="FF0000"/>
                </a:highlight>
              </a:rPr>
              <a:t>ell</a:t>
            </a:r>
            <a:r>
              <a:rPr lang="fr-FR" sz="5400"/>
              <a:t>es</a:t>
            </a:r>
            <a:endParaRPr lang="LID4096" sz="5400"/>
          </a:p>
        </p:txBody>
      </p:sp>
      <p:sp>
        <p:nvSpPr>
          <p:cNvPr id="15" name="Sous-titre 6">
            <a:extLst>
              <a:ext uri="{FF2B5EF4-FFF2-40B4-BE49-F238E27FC236}">
                <a16:creationId xmlns:a16="http://schemas.microsoft.com/office/drawing/2014/main" id="{DD13BA3E-08B1-8714-BF5A-3DEA77E77D9D}"/>
              </a:ext>
            </a:extLst>
          </p:cNvPr>
          <p:cNvSpPr txBox="1">
            <a:spLocks/>
          </p:cNvSpPr>
          <p:nvPr/>
        </p:nvSpPr>
        <p:spPr>
          <a:xfrm>
            <a:off x="6179572" y="2616392"/>
            <a:ext cx="3633020" cy="458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il  app</a:t>
            </a:r>
            <a:r>
              <a:rPr lang="fr-FR" sz="5400">
                <a:highlight>
                  <a:srgbClr val="FF0000"/>
                </a:highlight>
              </a:rPr>
              <a:t>ell</a:t>
            </a:r>
            <a:r>
              <a:rPr lang="fr-FR" sz="5400"/>
              <a:t>e</a:t>
            </a:r>
            <a:endParaRPr lang="LID4096" sz="5400"/>
          </a:p>
        </p:txBody>
      </p:sp>
      <p:sp>
        <p:nvSpPr>
          <p:cNvPr id="19" name="Sous-titre 6">
            <a:extLst>
              <a:ext uri="{FF2B5EF4-FFF2-40B4-BE49-F238E27FC236}">
                <a16:creationId xmlns:a16="http://schemas.microsoft.com/office/drawing/2014/main" id="{F2F7225B-CC85-C9B4-CE76-8CDA077163F1}"/>
              </a:ext>
            </a:extLst>
          </p:cNvPr>
          <p:cNvSpPr txBox="1">
            <a:spLocks/>
          </p:cNvSpPr>
          <p:nvPr/>
        </p:nvSpPr>
        <p:spPr>
          <a:xfrm>
            <a:off x="1214283" y="58320"/>
            <a:ext cx="2310581" cy="7878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 b="1" u="sng"/>
              <a:t>g</a:t>
            </a:r>
            <a:r>
              <a:rPr lang="fr-FR" sz="5400" b="1" u="sng">
                <a:highlight>
                  <a:srgbClr val="00FF00"/>
                </a:highlight>
              </a:rPr>
              <a:t>eler</a:t>
            </a:r>
            <a:endParaRPr lang="LID4096" sz="5400" b="1" u="sng">
              <a:highlight>
                <a:srgbClr val="00FF00"/>
              </a:highlight>
            </a:endParaRPr>
          </a:p>
        </p:txBody>
      </p:sp>
      <p:sp>
        <p:nvSpPr>
          <p:cNvPr id="20" name="Sous-titre 6">
            <a:extLst>
              <a:ext uri="{FF2B5EF4-FFF2-40B4-BE49-F238E27FC236}">
                <a16:creationId xmlns:a16="http://schemas.microsoft.com/office/drawing/2014/main" id="{FA38A45A-4AE9-E310-3F41-725E18D66F71}"/>
              </a:ext>
            </a:extLst>
          </p:cNvPr>
          <p:cNvSpPr txBox="1">
            <a:spLocks/>
          </p:cNvSpPr>
          <p:nvPr/>
        </p:nvSpPr>
        <p:spPr>
          <a:xfrm>
            <a:off x="6277894" y="82827"/>
            <a:ext cx="3583859" cy="763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 b="1" u="sng"/>
              <a:t>app</a:t>
            </a:r>
            <a:r>
              <a:rPr lang="fr-FR" sz="5400" b="1" u="sng">
                <a:highlight>
                  <a:srgbClr val="00FF00"/>
                </a:highlight>
              </a:rPr>
              <a:t>eler</a:t>
            </a:r>
            <a:endParaRPr lang="LID4096" sz="5400" b="1" u="sng">
              <a:highlight>
                <a:srgbClr val="00FF00"/>
              </a:highlight>
            </a:endParaRPr>
          </a:p>
        </p:txBody>
      </p:sp>
      <p:sp>
        <p:nvSpPr>
          <p:cNvPr id="23" name="Sous-titre 6">
            <a:extLst>
              <a:ext uri="{FF2B5EF4-FFF2-40B4-BE49-F238E27FC236}">
                <a16:creationId xmlns:a16="http://schemas.microsoft.com/office/drawing/2014/main" id="{AFDBA6B5-5E47-4FCE-023B-9C448362C62D}"/>
              </a:ext>
            </a:extLst>
          </p:cNvPr>
          <p:cNvSpPr txBox="1">
            <a:spLocks/>
          </p:cNvSpPr>
          <p:nvPr/>
        </p:nvSpPr>
        <p:spPr>
          <a:xfrm>
            <a:off x="140107" y="3842495"/>
            <a:ext cx="4159046" cy="880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nous g</a:t>
            </a:r>
            <a:r>
              <a:rPr lang="fr-FR" sz="5400">
                <a:highlight>
                  <a:srgbClr val="00FF00"/>
                </a:highlight>
              </a:rPr>
              <a:t>el</a:t>
            </a:r>
            <a:r>
              <a:rPr lang="fr-FR" sz="5400"/>
              <a:t>ons</a:t>
            </a:r>
            <a:endParaRPr lang="LID4096" sz="5400"/>
          </a:p>
        </p:txBody>
      </p:sp>
      <p:sp>
        <p:nvSpPr>
          <p:cNvPr id="24" name="Sous-titre 6">
            <a:extLst>
              <a:ext uri="{FF2B5EF4-FFF2-40B4-BE49-F238E27FC236}">
                <a16:creationId xmlns:a16="http://schemas.microsoft.com/office/drawing/2014/main" id="{027E518C-0576-6C29-271A-57889287C0A7}"/>
              </a:ext>
            </a:extLst>
          </p:cNvPr>
          <p:cNvSpPr txBox="1">
            <a:spLocks/>
          </p:cNvSpPr>
          <p:nvPr/>
        </p:nvSpPr>
        <p:spPr>
          <a:xfrm>
            <a:off x="-270387" y="4514970"/>
            <a:ext cx="4719484" cy="880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vous g</a:t>
            </a:r>
            <a:r>
              <a:rPr lang="fr-FR" sz="5400">
                <a:highlight>
                  <a:srgbClr val="00FF00"/>
                </a:highlight>
              </a:rPr>
              <a:t>el</a:t>
            </a:r>
            <a:r>
              <a:rPr lang="fr-FR" sz="5400"/>
              <a:t>ez</a:t>
            </a:r>
            <a:endParaRPr lang="LID4096" sz="5400"/>
          </a:p>
        </p:txBody>
      </p:sp>
      <p:sp>
        <p:nvSpPr>
          <p:cNvPr id="25" name="Sous-titre 6">
            <a:extLst>
              <a:ext uri="{FF2B5EF4-FFF2-40B4-BE49-F238E27FC236}">
                <a16:creationId xmlns:a16="http://schemas.microsoft.com/office/drawing/2014/main" id="{C857021E-F774-7BE2-9821-F81EEC51A5BC}"/>
              </a:ext>
            </a:extLst>
          </p:cNvPr>
          <p:cNvSpPr txBox="1">
            <a:spLocks/>
          </p:cNvSpPr>
          <p:nvPr/>
        </p:nvSpPr>
        <p:spPr>
          <a:xfrm>
            <a:off x="-157316" y="5187445"/>
            <a:ext cx="4876800" cy="880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elles g</a:t>
            </a:r>
            <a:r>
              <a:rPr lang="fr-FR" sz="5400">
                <a:highlight>
                  <a:srgbClr val="FF0000"/>
                </a:highlight>
              </a:rPr>
              <a:t>èl</a:t>
            </a:r>
            <a:r>
              <a:rPr lang="fr-FR" sz="5400"/>
              <a:t>ent</a:t>
            </a:r>
            <a:endParaRPr lang="LID4096" sz="5400"/>
          </a:p>
        </p:txBody>
      </p:sp>
      <p:sp>
        <p:nvSpPr>
          <p:cNvPr id="26" name="Sous-titre 6">
            <a:extLst>
              <a:ext uri="{FF2B5EF4-FFF2-40B4-BE49-F238E27FC236}">
                <a16:creationId xmlns:a16="http://schemas.microsoft.com/office/drawing/2014/main" id="{55D90A90-25D2-49F0-2B08-8CDC93365EA7}"/>
              </a:ext>
            </a:extLst>
          </p:cNvPr>
          <p:cNvSpPr txBox="1">
            <a:spLocks/>
          </p:cNvSpPr>
          <p:nvPr/>
        </p:nvSpPr>
        <p:spPr>
          <a:xfrm>
            <a:off x="5590884" y="3856472"/>
            <a:ext cx="4399936" cy="787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nous app</a:t>
            </a:r>
            <a:r>
              <a:rPr lang="fr-FR" sz="5400">
                <a:highlight>
                  <a:srgbClr val="00FF00"/>
                </a:highlight>
              </a:rPr>
              <a:t>el</a:t>
            </a:r>
            <a:r>
              <a:rPr lang="fr-FR" sz="5400"/>
              <a:t>ons</a:t>
            </a:r>
            <a:endParaRPr lang="LID4096" sz="5400"/>
          </a:p>
        </p:txBody>
      </p:sp>
      <p:sp>
        <p:nvSpPr>
          <p:cNvPr id="27" name="Sous-titre 6">
            <a:extLst>
              <a:ext uri="{FF2B5EF4-FFF2-40B4-BE49-F238E27FC236}">
                <a16:creationId xmlns:a16="http://schemas.microsoft.com/office/drawing/2014/main" id="{BCA89F86-4D95-7B5F-D94A-29041C763FD9}"/>
              </a:ext>
            </a:extLst>
          </p:cNvPr>
          <p:cNvSpPr txBox="1">
            <a:spLocks/>
          </p:cNvSpPr>
          <p:nvPr/>
        </p:nvSpPr>
        <p:spPr>
          <a:xfrm>
            <a:off x="5265813" y="4481591"/>
            <a:ext cx="4719482" cy="6906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vous app</a:t>
            </a:r>
            <a:r>
              <a:rPr lang="fr-FR" sz="5400">
                <a:highlight>
                  <a:srgbClr val="00FF00"/>
                </a:highlight>
              </a:rPr>
              <a:t>el</a:t>
            </a:r>
            <a:r>
              <a:rPr lang="fr-FR" sz="5400"/>
              <a:t>ez</a:t>
            </a:r>
            <a:endParaRPr lang="LID4096" sz="5400"/>
          </a:p>
        </p:txBody>
      </p:sp>
      <p:sp>
        <p:nvSpPr>
          <p:cNvPr id="28" name="Sous-titre 6">
            <a:extLst>
              <a:ext uri="{FF2B5EF4-FFF2-40B4-BE49-F238E27FC236}">
                <a16:creationId xmlns:a16="http://schemas.microsoft.com/office/drawing/2014/main" id="{F17E0419-C80C-F384-45A1-5CE15FAEB23E}"/>
              </a:ext>
            </a:extLst>
          </p:cNvPr>
          <p:cNvSpPr txBox="1">
            <a:spLocks/>
          </p:cNvSpPr>
          <p:nvPr/>
        </p:nvSpPr>
        <p:spPr>
          <a:xfrm>
            <a:off x="5534357" y="5172193"/>
            <a:ext cx="4719483" cy="7115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elles app</a:t>
            </a:r>
            <a:r>
              <a:rPr lang="fr-FR" sz="5400">
                <a:highlight>
                  <a:srgbClr val="FF0000"/>
                </a:highlight>
              </a:rPr>
              <a:t>ell</a:t>
            </a:r>
            <a:r>
              <a:rPr lang="fr-FR" sz="5400"/>
              <a:t>ent</a:t>
            </a:r>
            <a:endParaRPr lang="LID4096" sz="5400"/>
          </a:p>
        </p:txBody>
      </p:sp>
      <p:sp>
        <p:nvSpPr>
          <p:cNvPr id="29" name="Bulle narrative : rectangle 28">
            <a:extLst>
              <a:ext uri="{FF2B5EF4-FFF2-40B4-BE49-F238E27FC236}">
                <a16:creationId xmlns:a16="http://schemas.microsoft.com/office/drawing/2014/main" id="{B8D5A6AF-B47B-138A-125D-6B3343818906}"/>
              </a:ext>
            </a:extLst>
          </p:cNvPr>
          <p:cNvSpPr/>
          <p:nvPr/>
        </p:nvSpPr>
        <p:spPr>
          <a:xfrm>
            <a:off x="4191005" y="661145"/>
            <a:ext cx="1723102" cy="2483693"/>
          </a:xfrm>
          <a:prstGeom prst="wedgeRectCallout">
            <a:avLst>
              <a:gd name="adj1" fmla="val 13"/>
              <a:gd name="adj2" fmla="val -838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Qu'est-ce qui est </a:t>
            </a:r>
            <a:r>
              <a:rPr lang="fr-FR" sz="3200" b="1" u="sng">
                <a:highlight>
                  <a:srgbClr val="FF0000"/>
                </a:highlight>
              </a:rPr>
              <a:t>différent</a:t>
            </a:r>
            <a:r>
              <a:rPr lang="fr-FR" sz="3200" b="1" u="sng"/>
              <a:t> </a:t>
            </a:r>
            <a:r>
              <a:rPr lang="fr-FR" sz="3200"/>
              <a:t> ?</a:t>
            </a:r>
            <a:endParaRPr lang="LID4096" sz="320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F566FA6-C746-2380-5572-67E37245A5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7146" y="245439"/>
            <a:ext cx="937874" cy="41570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23B5289-E9E0-CD0C-C607-0FD7F41A35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2759" y="670474"/>
            <a:ext cx="1412262" cy="41570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BDA3AF6-B4B5-D4D8-FDB0-530602F047E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689445" y="1158349"/>
            <a:ext cx="1394399" cy="45868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9A0ED1D-8688-F1B9-3076-B133CE60B06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203486" y="1603709"/>
            <a:ext cx="937875" cy="41618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6509382-63B7-8980-51DB-8D0F9AC5BF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03486" y="5324838"/>
            <a:ext cx="945539" cy="153316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79FC51A-74BE-90C6-F08F-2F55DBBFE4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97600" y="6433282"/>
            <a:ext cx="1394400" cy="30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324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96F69CC-10FA-35F9-58FE-F8B0566A7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69" y="132905"/>
            <a:ext cx="5486370" cy="3296095"/>
          </a:xfrm>
          <a:prstGeom prst="rect">
            <a:avLst/>
          </a:prstGeom>
        </p:spPr>
      </p:pic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A253D02F-F722-70BD-D242-7EF7C7691627}"/>
              </a:ext>
            </a:extLst>
          </p:cNvPr>
          <p:cNvSpPr/>
          <p:nvPr/>
        </p:nvSpPr>
        <p:spPr>
          <a:xfrm>
            <a:off x="6532863" y="1806393"/>
            <a:ext cx="4156582" cy="1113788"/>
          </a:xfrm>
          <a:prstGeom prst="wedgeRectCallout">
            <a:avLst>
              <a:gd name="adj1" fmla="val 13"/>
              <a:gd name="adj2" fmla="val -838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Complète la première règle </a:t>
            </a:r>
            <a:endParaRPr lang="LID4096" sz="320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CA11F09-6DBD-1EBF-48F1-CD8142BD2BDD}"/>
              </a:ext>
            </a:extLst>
          </p:cNvPr>
          <p:cNvSpPr txBox="1"/>
          <p:nvPr/>
        </p:nvSpPr>
        <p:spPr>
          <a:xfrm>
            <a:off x="0" y="3791436"/>
            <a:ext cx="121920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/>
              <a:t>La plus part des verbes du premier groupe qui se finissent par </a:t>
            </a:r>
            <a:r>
              <a:rPr lang="fr-FR" sz="3200">
                <a:highlight>
                  <a:srgbClr val="00FF00"/>
                </a:highlight>
              </a:rPr>
              <a:t>- eler </a:t>
            </a:r>
            <a:r>
              <a:rPr lang="fr-FR" sz="3200"/>
              <a:t>comme GELER - HARCELER - MODELER - PELER -ECARTELER,</a:t>
            </a:r>
          </a:p>
          <a:p>
            <a:r>
              <a:rPr lang="fr-FR" sz="3200"/>
              <a:t>prennent un accent grave sur le  </a:t>
            </a:r>
            <a:r>
              <a:rPr lang="fr-FR" sz="3200" b="1" i="1" u="sng"/>
              <a:t>e</a:t>
            </a:r>
            <a:r>
              <a:rPr lang="fr-FR" sz="3200"/>
              <a:t> situé avant le </a:t>
            </a:r>
            <a:r>
              <a:rPr lang="fr-FR" sz="3200" b="1" i="1" u="sng"/>
              <a:t>l</a:t>
            </a:r>
            <a:r>
              <a:rPr lang="fr-FR" sz="3200"/>
              <a:t>, sauf pour </a:t>
            </a:r>
            <a:r>
              <a:rPr lang="fr-FR" sz="3200" b="1" i="1"/>
              <a:t>nous </a:t>
            </a:r>
            <a:r>
              <a:rPr lang="fr-FR" sz="3200"/>
              <a:t>et </a:t>
            </a:r>
            <a:r>
              <a:rPr lang="fr-FR" sz="3200" b="1" i="1"/>
              <a:t>vous</a:t>
            </a:r>
            <a:r>
              <a:rPr lang="fr-FR" sz="3200"/>
              <a:t>.</a:t>
            </a:r>
          </a:p>
          <a:p>
            <a:r>
              <a:rPr lang="fr-FR" sz="3200" b="1" i="1" u="sng"/>
              <a:t>Exception </a:t>
            </a:r>
            <a:r>
              <a:rPr lang="fr-FR" sz="3200" i="1"/>
              <a:t>: le verbe </a:t>
            </a:r>
            <a:r>
              <a:rPr lang="fr-FR" sz="3200" i="1">
                <a:highlight>
                  <a:srgbClr val="00FF00"/>
                </a:highlight>
              </a:rPr>
              <a:t>appeler</a:t>
            </a:r>
            <a:r>
              <a:rPr lang="fr-FR" sz="3200" i="1"/>
              <a:t> et son dérivé rappeler, qui</a:t>
            </a:r>
          </a:p>
          <a:p>
            <a:r>
              <a:rPr lang="fr-FR" sz="3200" i="1"/>
              <a:t>double son l   pour avoir le son è.</a:t>
            </a:r>
          </a:p>
          <a:p>
            <a:endParaRPr lang="fr-FR" sz="3200"/>
          </a:p>
          <a:p>
            <a:endParaRPr lang="LID4096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A4985E1-A25D-BEE8-2329-78CE461C3E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7146" y="245439"/>
            <a:ext cx="937874" cy="41570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CE5394E-CC6B-6B62-C438-B9D69960E8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2759" y="670474"/>
            <a:ext cx="1412262" cy="41570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E415AA2-2FC7-BE9A-AC3F-2ED647102819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689445" y="1158349"/>
            <a:ext cx="1394399" cy="45868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7B19E45-0455-E205-8C05-5A552B78D1C1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203486" y="1603709"/>
            <a:ext cx="937875" cy="41618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C4106A4-627C-ECBD-8F4B-534C6EB148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03486" y="5324838"/>
            <a:ext cx="945539" cy="153316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C93F8E-8099-C0C5-1674-B9B2C80497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97600" y="6433282"/>
            <a:ext cx="1394400" cy="30517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0C84440-6C11-6E3F-55FA-47BDD4006F2F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368624" y="4787127"/>
            <a:ext cx="373415" cy="537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CD6BC2B-77C4-D7DA-18FE-2F00364F60BB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988921" y="4825728"/>
            <a:ext cx="373415" cy="537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E32CFA7-EC70-F696-FA82-74D8843A564A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1875" y="5286237"/>
            <a:ext cx="874859" cy="537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59C0EDA-47DA-7A96-85B4-0962D0182983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024199" y="4787127"/>
            <a:ext cx="874859" cy="537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FF25AEA-8352-C9DB-0F5C-1B85A1A14691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915257" y="6210441"/>
            <a:ext cx="346162" cy="537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3E6DC1A-099C-3FDF-A1C6-F20A7C4FB63C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144981" y="6220273"/>
            <a:ext cx="346162" cy="537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3347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96F69CC-10FA-35F9-58FE-F8B0566A7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69" y="132905"/>
            <a:ext cx="5486370" cy="3296095"/>
          </a:xfrm>
          <a:prstGeom prst="rect">
            <a:avLst/>
          </a:prstGeom>
        </p:spPr>
      </p:pic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A253D02F-F722-70BD-D242-7EF7C7691627}"/>
              </a:ext>
            </a:extLst>
          </p:cNvPr>
          <p:cNvSpPr/>
          <p:nvPr/>
        </p:nvSpPr>
        <p:spPr>
          <a:xfrm>
            <a:off x="6532863" y="1806393"/>
            <a:ext cx="4156582" cy="1113788"/>
          </a:xfrm>
          <a:prstGeom prst="wedgeRectCallout">
            <a:avLst>
              <a:gd name="adj1" fmla="val 13"/>
              <a:gd name="adj2" fmla="val -838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Complète la première règle </a:t>
            </a:r>
            <a:endParaRPr lang="LID4096" sz="320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CA11F09-6DBD-1EBF-48F1-CD8142BD2BDD}"/>
              </a:ext>
            </a:extLst>
          </p:cNvPr>
          <p:cNvSpPr txBox="1"/>
          <p:nvPr/>
        </p:nvSpPr>
        <p:spPr>
          <a:xfrm>
            <a:off x="0" y="3791436"/>
            <a:ext cx="121920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/>
              <a:t>La plus part des verbes du premier groupe qui se finissent par </a:t>
            </a:r>
            <a:r>
              <a:rPr lang="fr-FR" sz="3200">
                <a:highlight>
                  <a:srgbClr val="00FF00"/>
                </a:highlight>
              </a:rPr>
              <a:t>- eler </a:t>
            </a:r>
            <a:r>
              <a:rPr lang="fr-FR" sz="3200"/>
              <a:t>comme GELER - HARCELER - MODELER - PELER -ECARTELER,</a:t>
            </a:r>
          </a:p>
          <a:p>
            <a:r>
              <a:rPr lang="fr-FR" sz="3200"/>
              <a:t>prennent un accent grave sur le  </a:t>
            </a:r>
            <a:r>
              <a:rPr lang="fr-FR" sz="3200" b="1" i="1" u="sng"/>
              <a:t>e</a:t>
            </a:r>
            <a:r>
              <a:rPr lang="fr-FR" sz="3200"/>
              <a:t> situé avant le </a:t>
            </a:r>
            <a:r>
              <a:rPr lang="fr-FR" sz="3200" b="1" i="1" u="sng"/>
              <a:t>l</a:t>
            </a:r>
            <a:r>
              <a:rPr lang="fr-FR" sz="3200"/>
              <a:t>, sauf pour </a:t>
            </a:r>
            <a:r>
              <a:rPr lang="fr-FR" sz="3200" b="1" i="1"/>
              <a:t>nous </a:t>
            </a:r>
            <a:r>
              <a:rPr lang="fr-FR" sz="3200"/>
              <a:t>et </a:t>
            </a:r>
            <a:r>
              <a:rPr lang="fr-FR" sz="3200" b="1" i="1"/>
              <a:t>vous</a:t>
            </a:r>
            <a:r>
              <a:rPr lang="fr-FR" sz="3200"/>
              <a:t>.</a:t>
            </a:r>
          </a:p>
          <a:p>
            <a:r>
              <a:rPr lang="fr-FR" sz="3200" b="1" i="1" u="sng"/>
              <a:t>Exception </a:t>
            </a:r>
            <a:r>
              <a:rPr lang="fr-FR" sz="3200" i="1"/>
              <a:t>: le verbe </a:t>
            </a:r>
            <a:r>
              <a:rPr lang="fr-FR" sz="3200" i="1">
                <a:highlight>
                  <a:srgbClr val="00FF00"/>
                </a:highlight>
              </a:rPr>
              <a:t>appeler</a:t>
            </a:r>
            <a:r>
              <a:rPr lang="fr-FR" sz="3200" i="1"/>
              <a:t> et son dérivé rappeler, qui</a:t>
            </a:r>
          </a:p>
          <a:p>
            <a:r>
              <a:rPr lang="fr-FR" sz="3200" i="1"/>
              <a:t>double son l   pour avoir le son è.</a:t>
            </a:r>
          </a:p>
          <a:p>
            <a:endParaRPr lang="fr-FR" sz="3200"/>
          </a:p>
          <a:p>
            <a:endParaRPr lang="LID4096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A4985E1-A25D-BEE8-2329-78CE461C3E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7146" y="245439"/>
            <a:ext cx="937874" cy="41570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CE5394E-CC6B-6B62-C438-B9D69960E8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2759" y="670474"/>
            <a:ext cx="1412262" cy="41570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E415AA2-2FC7-BE9A-AC3F-2ED647102819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689445" y="1158349"/>
            <a:ext cx="1394399" cy="45868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7B19E45-0455-E205-8C05-5A552B78D1C1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203486" y="1603709"/>
            <a:ext cx="937875" cy="41618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C4106A4-627C-ECBD-8F4B-534C6EB148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03486" y="5324838"/>
            <a:ext cx="945539" cy="153316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C93F8E-8099-C0C5-1674-B9B2C80497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97600" y="6433282"/>
            <a:ext cx="1394400" cy="30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295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ous-titre 6">
            <a:extLst>
              <a:ext uri="{FF2B5EF4-FFF2-40B4-BE49-F238E27FC236}">
                <a16:creationId xmlns:a16="http://schemas.microsoft.com/office/drawing/2014/main" id="{F8989A8F-E55C-EB89-A361-B1DA3EF36A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1322903"/>
            <a:ext cx="2664542" cy="787834"/>
          </a:xfrm>
        </p:spPr>
        <p:txBody>
          <a:bodyPr>
            <a:noAutofit/>
          </a:bodyPr>
          <a:lstStyle/>
          <a:p>
            <a:r>
              <a:rPr lang="fr-FR" sz="5400"/>
              <a:t>j' achète</a:t>
            </a:r>
            <a:endParaRPr lang="LID4096" sz="5400"/>
          </a:p>
        </p:txBody>
      </p:sp>
      <p:sp>
        <p:nvSpPr>
          <p:cNvPr id="8" name="Sous-titre 6">
            <a:extLst>
              <a:ext uri="{FF2B5EF4-FFF2-40B4-BE49-F238E27FC236}">
                <a16:creationId xmlns:a16="http://schemas.microsoft.com/office/drawing/2014/main" id="{D32337C4-8BFB-AEA3-C022-BCE7DEA1392B}"/>
              </a:ext>
            </a:extLst>
          </p:cNvPr>
          <p:cNvSpPr txBox="1">
            <a:spLocks/>
          </p:cNvSpPr>
          <p:nvPr/>
        </p:nvSpPr>
        <p:spPr>
          <a:xfrm>
            <a:off x="589932" y="2047059"/>
            <a:ext cx="3274142" cy="458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tu achètes</a:t>
            </a:r>
            <a:endParaRPr lang="LID4096" sz="5400"/>
          </a:p>
        </p:txBody>
      </p:sp>
      <p:sp>
        <p:nvSpPr>
          <p:cNvPr id="9" name="Sous-titre 6">
            <a:extLst>
              <a:ext uri="{FF2B5EF4-FFF2-40B4-BE49-F238E27FC236}">
                <a16:creationId xmlns:a16="http://schemas.microsoft.com/office/drawing/2014/main" id="{EDD34D6B-83B3-7B8F-A157-53E5A214DCD1}"/>
              </a:ext>
            </a:extLst>
          </p:cNvPr>
          <p:cNvSpPr txBox="1">
            <a:spLocks/>
          </p:cNvSpPr>
          <p:nvPr/>
        </p:nvSpPr>
        <p:spPr>
          <a:xfrm>
            <a:off x="707923" y="2686154"/>
            <a:ext cx="3077497" cy="6919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il achète</a:t>
            </a:r>
            <a:endParaRPr lang="LID4096" sz="5400"/>
          </a:p>
        </p:txBody>
      </p:sp>
      <p:sp>
        <p:nvSpPr>
          <p:cNvPr id="10" name="Sous-titre 6">
            <a:extLst>
              <a:ext uri="{FF2B5EF4-FFF2-40B4-BE49-F238E27FC236}">
                <a16:creationId xmlns:a16="http://schemas.microsoft.com/office/drawing/2014/main" id="{D7CC2FF6-F9E6-CEAA-E1ED-F5291B613716}"/>
              </a:ext>
            </a:extLst>
          </p:cNvPr>
          <p:cNvSpPr txBox="1">
            <a:spLocks/>
          </p:cNvSpPr>
          <p:nvPr/>
        </p:nvSpPr>
        <p:spPr>
          <a:xfrm>
            <a:off x="-260551" y="3810117"/>
            <a:ext cx="4719481" cy="880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nous achetons</a:t>
            </a:r>
            <a:endParaRPr lang="LID4096" sz="5400"/>
          </a:p>
        </p:txBody>
      </p:sp>
      <p:sp>
        <p:nvSpPr>
          <p:cNvPr id="11" name="Sous-titre 6">
            <a:extLst>
              <a:ext uri="{FF2B5EF4-FFF2-40B4-BE49-F238E27FC236}">
                <a16:creationId xmlns:a16="http://schemas.microsoft.com/office/drawing/2014/main" id="{5E68D4C3-AC17-4E6A-BEE7-B95F17F747E7}"/>
              </a:ext>
            </a:extLst>
          </p:cNvPr>
          <p:cNvSpPr txBox="1">
            <a:spLocks/>
          </p:cNvSpPr>
          <p:nvPr/>
        </p:nvSpPr>
        <p:spPr>
          <a:xfrm>
            <a:off x="-393893" y="4514052"/>
            <a:ext cx="4719484" cy="880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vous achetez</a:t>
            </a:r>
            <a:endParaRPr lang="LID4096" sz="5400"/>
          </a:p>
        </p:txBody>
      </p:sp>
      <p:sp>
        <p:nvSpPr>
          <p:cNvPr id="12" name="Sous-titre 6">
            <a:extLst>
              <a:ext uri="{FF2B5EF4-FFF2-40B4-BE49-F238E27FC236}">
                <a16:creationId xmlns:a16="http://schemas.microsoft.com/office/drawing/2014/main" id="{6DB5E001-298F-8EC0-6E6D-35747DF77C99}"/>
              </a:ext>
            </a:extLst>
          </p:cNvPr>
          <p:cNvSpPr txBox="1">
            <a:spLocks/>
          </p:cNvSpPr>
          <p:nvPr/>
        </p:nvSpPr>
        <p:spPr>
          <a:xfrm>
            <a:off x="-285136" y="5187445"/>
            <a:ext cx="4876800" cy="880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elles achètent</a:t>
            </a:r>
            <a:endParaRPr lang="LID4096" sz="5400"/>
          </a:p>
        </p:txBody>
      </p:sp>
      <p:sp>
        <p:nvSpPr>
          <p:cNvPr id="13" name="Sous-titre 6">
            <a:extLst>
              <a:ext uri="{FF2B5EF4-FFF2-40B4-BE49-F238E27FC236}">
                <a16:creationId xmlns:a16="http://schemas.microsoft.com/office/drawing/2014/main" id="{CFA872EE-B374-DC62-8E1E-9116C8071F66}"/>
              </a:ext>
            </a:extLst>
          </p:cNvPr>
          <p:cNvSpPr txBox="1">
            <a:spLocks/>
          </p:cNvSpPr>
          <p:nvPr/>
        </p:nvSpPr>
        <p:spPr>
          <a:xfrm>
            <a:off x="6277894" y="1143137"/>
            <a:ext cx="3583859" cy="787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je jette</a:t>
            </a:r>
            <a:endParaRPr lang="LID4096" sz="5400"/>
          </a:p>
        </p:txBody>
      </p:sp>
      <p:sp>
        <p:nvSpPr>
          <p:cNvPr id="14" name="Sous-titre 6">
            <a:extLst>
              <a:ext uri="{FF2B5EF4-FFF2-40B4-BE49-F238E27FC236}">
                <a16:creationId xmlns:a16="http://schemas.microsoft.com/office/drawing/2014/main" id="{DF913AE0-6EAA-CD36-2D4E-0E545D14CBA8}"/>
              </a:ext>
            </a:extLst>
          </p:cNvPr>
          <p:cNvSpPr txBox="1">
            <a:spLocks/>
          </p:cNvSpPr>
          <p:nvPr/>
        </p:nvSpPr>
        <p:spPr>
          <a:xfrm>
            <a:off x="6307389" y="1853966"/>
            <a:ext cx="3731343" cy="8229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tu jettes</a:t>
            </a:r>
            <a:endParaRPr lang="LID4096" sz="5400"/>
          </a:p>
        </p:txBody>
      </p:sp>
      <p:sp>
        <p:nvSpPr>
          <p:cNvPr id="15" name="Sous-titre 6">
            <a:extLst>
              <a:ext uri="{FF2B5EF4-FFF2-40B4-BE49-F238E27FC236}">
                <a16:creationId xmlns:a16="http://schemas.microsoft.com/office/drawing/2014/main" id="{DD13BA3E-08B1-8714-BF5A-3DEA77E77D9D}"/>
              </a:ext>
            </a:extLst>
          </p:cNvPr>
          <p:cNvSpPr txBox="1">
            <a:spLocks/>
          </p:cNvSpPr>
          <p:nvPr/>
        </p:nvSpPr>
        <p:spPr>
          <a:xfrm>
            <a:off x="6366386" y="2616392"/>
            <a:ext cx="3633020" cy="458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il jette</a:t>
            </a:r>
            <a:endParaRPr lang="LID4096" sz="5400"/>
          </a:p>
        </p:txBody>
      </p:sp>
      <p:sp>
        <p:nvSpPr>
          <p:cNvPr id="16" name="Sous-titre 6">
            <a:extLst>
              <a:ext uri="{FF2B5EF4-FFF2-40B4-BE49-F238E27FC236}">
                <a16:creationId xmlns:a16="http://schemas.microsoft.com/office/drawing/2014/main" id="{C9AAB5C8-3F8D-46B7-90E5-AF8F540C45F7}"/>
              </a:ext>
            </a:extLst>
          </p:cNvPr>
          <p:cNvSpPr txBox="1">
            <a:spLocks/>
          </p:cNvSpPr>
          <p:nvPr/>
        </p:nvSpPr>
        <p:spPr>
          <a:xfrm>
            <a:off x="5590884" y="3856472"/>
            <a:ext cx="4399936" cy="787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nous jetons</a:t>
            </a:r>
            <a:endParaRPr lang="LID4096" sz="5400"/>
          </a:p>
        </p:txBody>
      </p:sp>
      <p:sp>
        <p:nvSpPr>
          <p:cNvPr id="17" name="Sous-titre 6">
            <a:extLst>
              <a:ext uri="{FF2B5EF4-FFF2-40B4-BE49-F238E27FC236}">
                <a16:creationId xmlns:a16="http://schemas.microsoft.com/office/drawing/2014/main" id="{D2452365-55AF-3170-6482-3F2748CF894D}"/>
              </a:ext>
            </a:extLst>
          </p:cNvPr>
          <p:cNvSpPr txBox="1">
            <a:spLocks/>
          </p:cNvSpPr>
          <p:nvPr/>
        </p:nvSpPr>
        <p:spPr>
          <a:xfrm>
            <a:off x="5265813" y="4481591"/>
            <a:ext cx="4719482" cy="6906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vous jetez</a:t>
            </a:r>
            <a:endParaRPr lang="LID4096" sz="5400"/>
          </a:p>
        </p:txBody>
      </p:sp>
      <p:sp>
        <p:nvSpPr>
          <p:cNvPr id="18" name="Sous-titre 6">
            <a:extLst>
              <a:ext uri="{FF2B5EF4-FFF2-40B4-BE49-F238E27FC236}">
                <a16:creationId xmlns:a16="http://schemas.microsoft.com/office/drawing/2014/main" id="{062EB975-699F-0C51-4A80-6B4B93942DF1}"/>
              </a:ext>
            </a:extLst>
          </p:cNvPr>
          <p:cNvSpPr txBox="1">
            <a:spLocks/>
          </p:cNvSpPr>
          <p:nvPr/>
        </p:nvSpPr>
        <p:spPr>
          <a:xfrm>
            <a:off x="5534357" y="5172193"/>
            <a:ext cx="4719483" cy="7115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elles jettent</a:t>
            </a:r>
            <a:endParaRPr lang="LID4096" sz="5400"/>
          </a:p>
        </p:txBody>
      </p:sp>
      <p:sp>
        <p:nvSpPr>
          <p:cNvPr id="19" name="Sous-titre 6">
            <a:extLst>
              <a:ext uri="{FF2B5EF4-FFF2-40B4-BE49-F238E27FC236}">
                <a16:creationId xmlns:a16="http://schemas.microsoft.com/office/drawing/2014/main" id="{F2F7225B-CC85-C9B4-CE76-8CDA077163F1}"/>
              </a:ext>
            </a:extLst>
          </p:cNvPr>
          <p:cNvSpPr txBox="1">
            <a:spLocks/>
          </p:cNvSpPr>
          <p:nvPr/>
        </p:nvSpPr>
        <p:spPr>
          <a:xfrm>
            <a:off x="1214283" y="58320"/>
            <a:ext cx="2777613" cy="7878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 b="1" u="sng"/>
              <a:t>acheter</a:t>
            </a:r>
            <a:endParaRPr lang="LID4096" sz="5400" b="1" u="sng"/>
          </a:p>
        </p:txBody>
      </p:sp>
      <p:sp>
        <p:nvSpPr>
          <p:cNvPr id="20" name="Sous-titre 6">
            <a:extLst>
              <a:ext uri="{FF2B5EF4-FFF2-40B4-BE49-F238E27FC236}">
                <a16:creationId xmlns:a16="http://schemas.microsoft.com/office/drawing/2014/main" id="{FA38A45A-4AE9-E310-3F41-725E18D66F71}"/>
              </a:ext>
            </a:extLst>
          </p:cNvPr>
          <p:cNvSpPr txBox="1">
            <a:spLocks/>
          </p:cNvSpPr>
          <p:nvPr/>
        </p:nvSpPr>
        <p:spPr>
          <a:xfrm>
            <a:off x="6277894" y="82827"/>
            <a:ext cx="3583859" cy="763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 b="1" u="sng"/>
              <a:t>jeter</a:t>
            </a:r>
            <a:endParaRPr lang="LID4096" sz="5400" b="1" u="sng"/>
          </a:p>
        </p:txBody>
      </p:sp>
      <p:sp>
        <p:nvSpPr>
          <p:cNvPr id="21" name="Bulle narrative : rectangle 20">
            <a:extLst>
              <a:ext uri="{FF2B5EF4-FFF2-40B4-BE49-F238E27FC236}">
                <a16:creationId xmlns:a16="http://schemas.microsoft.com/office/drawing/2014/main" id="{8296073D-DBAA-A5C3-B752-248BBE65C148}"/>
              </a:ext>
            </a:extLst>
          </p:cNvPr>
          <p:cNvSpPr/>
          <p:nvPr/>
        </p:nvSpPr>
        <p:spPr>
          <a:xfrm>
            <a:off x="4191005" y="661145"/>
            <a:ext cx="1723102" cy="2354359"/>
          </a:xfrm>
          <a:prstGeom prst="wedgeRectCallout">
            <a:avLst>
              <a:gd name="adj1" fmla="val 13"/>
              <a:gd name="adj2" fmla="val -838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Lis dans ta tête et observe en silence</a:t>
            </a:r>
            <a:endParaRPr lang="LID4096" sz="320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E158C3D-4536-3ACA-5538-DEE66C0C528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077146" y="245439"/>
            <a:ext cx="937874" cy="41570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71FDDF-A390-C108-C8AA-00F0A20D3A6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602759" y="670474"/>
            <a:ext cx="1412262" cy="41570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74B696-CF9D-D0C3-03B4-9B7F7C3BC1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9445" y="1158349"/>
            <a:ext cx="1394399" cy="458684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0297CD4-92E7-1910-E00B-6F835E81DD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03486" y="1603709"/>
            <a:ext cx="937875" cy="41618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4C6639D-B4F2-EDA2-9883-27DBE607F8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03486" y="5324838"/>
            <a:ext cx="945539" cy="1533162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1914939-865F-C9BD-4542-7F4BD05A5D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97600" y="6433282"/>
            <a:ext cx="1394400" cy="30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36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ous-titre 6">
            <a:extLst>
              <a:ext uri="{FF2B5EF4-FFF2-40B4-BE49-F238E27FC236}">
                <a16:creationId xmlns:a16="http://schemas.microsoft.com/office/drawing/2014/main" id="{F8989A8F-E55C-EB89-A361-B1DA3EF36A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1322903"/>
            <a:ext cx="2664542" cy="787834"/>
          </a:xfrm>
        </p:spPr>
        <p:txBody>
          <a:bodyPr>
            <a:noAutofit/>
          </a:bodyPr>
          <a:lstStyle/>
          <a:p>
            <a:r>
              <a:rPr lang="fr-FR" sz="5400"/>
              <a:t>j' achète</a:t>
            </a:r>
            <a:endParaRPr lang="LID4096" sz="5400"/>
          </a:p>
        </p:txBody>
      </p:sp>
      <p:sp>
        <p:nvSpPr>
          <p:cNvPr id="8" name="Sous-titre 6">
            <a:extLst>
              <a:ext uri="{FF2B5EF4-FFF2-40B4-BE49-F238E27FC236}">
                <a16:creationId xmlns:a16="http://schemas.microsoft.com/office/drawing/2014/main" id="{D32337C4-8BFB-AEA3-C022-BCE7DEA1392B}"/>
              </a:ext>
            </a:extLst>
          </p:cNvPr>
          <p:cNvSpPr txBox="1">
            <a:spLocks/>
          </p:cNvSpPr>
          <p:nvPr/>
        </p:nvSpPr>
        <p:spPr>
          <a:xfrm>
            <a:off x="589932" y="2047059"/>
            <a:ext cx="3274142" cy="458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tu achètes</a:t>
            </a:r>
            <a:endParaRPr lang="LID4096" sz="5400"/>
          </a:p>
        </p:txBody>
      </p:sp>
      <p:sp>
        <p:nvSpPr>
          <p:cNvPr id="9" name="Sous-titre 6">
            <a:extLst>
              <a:ext uri="{FF2B5EF4-FFF2-40B4-BE49-F238E27FC236}">
                <a16:creationId xmlns:a16="http://schemas.microsoft.com/office/drawing/2014/main" id="{EDD34D6B-83B3-7B8F-A157-53E5A214DCD1}"/>
              </a:ext>
            </a:extLst>
          </p:cNvPr>
          <p:cNvSpPr txBox="1">
            <a:spLocks/>
          </p:cNvSpPr>
          <p:nvPr/>
        </p:nvSpPr>
        <p:spPr>
          <a:xfrm>
            <a:off x="707923" y="2686154"/>
            <a:ext cx="3077497" cy="6919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il achète</a:t>
            </a:r>
            <a:endParaRPr lang="LID4096" sz="5400"/>
          </a:p>
        </p:txBody>
      </p:sp>
      <p:sp>
        <p:nvSpPr>
          <p:cNvPr id="10" name="Sous-titre 6">
            <a:extLst>
              <a:ext uri="{FF2B5EF4-FFF2-40B4-BE49-F238E27FC236}">
                <a16:creationId xmlns:a16="http://schemas.microsoft.com/office/drawing/2014/main" id="{D7CC2FF6-F9E6-CEAA-E1ED-F5291B613716}"/>
              </a:ext>
            </a:extLst>
          </p:cNvPr>
          <p:cNvSpPr txBox="1">
            <a:spLocks/>
          </p:cNvSpPr>
          <p:nvPr/>
        </p:nvSpPr>
        <p:spPr>
          <a:xfrm>
            <a:off x="-260551" y="3810117"/>
            <a:ext cx="4719481" cy="880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nous achetons</a:t>
            </a:r>
            <a:endParaRPr lang="LID4096" sz="5400"/>
          </a:p>
        </p:txBody>
      </p:sp>
      <p:sp>
        <p:nvSpPr>
          <p:cNvPr id="11" name="Sous-titre 6">
            <a:extLst>
              <a:ext uri="{FF2B5EF4-FFF2-40B4-BE49-F238E27FC236}">
                <a16:creationId xmlns:a16="http://schemas.microsoft.com/office/drawing/2014/main" id="{5E68D4C3-AC17-4E6A-BEE7-B95F17F747E7}"/>
              </a:ext>
            </a:extLst>
          </p:cNvPr>
          <p:cNvSpPr txBox="1">
            <a:spLocks/>
          </p:cNvSpPr>
          <p:nvPr/>
        </p:nvSpPr>
        <p:spPr>
          <a:xfrm>
            <a:off x="-393893" y="4514052"/>
            <a:ext cx="4719484" cy="880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vous achetez</a:t>
            </a:r>
            <a:endParaRPr lang="LID4096" sz="5400"/>
          </a:p>
        </p:txBody>
      </p:sp>
      <p:sp>
        <p:nvSpPr>
          <p:cNvPr id="12" name="Sous-titre 6">
            <a:extLst>
              <a:ext uri="{FF2B5EF4-FFF2-40B4-BE49-F238E27FC236}">
                <a16:creationId xmlns:a16="http://schemas.microsoft.com/office/drawing/2014/main" id="{6DB5E001-298F-8EC0-6E6D-35747DF77C99}"/>
              </a:ext>
            </a:extLst>
          </p:cNvPr>
          <p:cNvSpPr txBox="1">
            <a:spLocks/>
          </p:cNvSpPr>
          <p:nvPr/>
        </p:nvSpPr>
        <p:spPr>
          <a:xfrm>
            <a:off x="-285136" y="5187445"/>
            <a:ext cx="4876800" cy="880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elles achètent</a:t>
            </a:r>
            <a:endParaRPr lang="LID4096" sz="5400"/>
          </a:p>
        </p:txBody>
      </p:sp>
      <p:sp>
        <p:nvSpPr>
          <p:cNvPr id="13" name="Sous-titre 6">
            <a:extLst>
              <a:ext uri="{FF2B5EF4-FFF2-40B4-BE49-F238E27FC236}">
                <a16:creationId xmlns:a16="http://schemas.microsoft.com/office/drawing/2014/main" id="{CFA872EE-B374-DC62-8E1E-9116C8071F66}"/>
              </a:ext>
            </a:extLst>
          </p:cNvPr>
          <p:cNvSpPr txBox="1">
            <a:spLocks/>
          </p:cNvSpPr>
          <p:nvPr/>
        </p:nvSpPr>
        <p:spPr>
          <a:xfrm>
            <a:off x="6277894" y="1143137"/>
            <a:ext cx="3583859" cy="787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je jette</a:t>
            </a:r>
            <a:endParaRPr lang="LID4096" sz="5400"/>
          </a:p>
        </p:txBody>
      </p:sp>
      <p:sp>
        <p:nvSpPr>
          <p:cNvPr id="14" name="Sous-titre 6">
            <a:extLst>
              <a:ext uri="{FF2B5EF4-FFF2-40B4-BE49-F238E27FC236}">
                <a16:creationId xmlns:a16="http://schemas.microsoft.com/office/drawing/2014/main" id="{DF913AE0-6EAA-CD36-2D4E-0E545D14CBA8}"/>
              </a:ext>
            </a:extLst>
          </p:cNvPr>
          <p:cNvSpPr txBox="1">
            <a:spLocks/>
          </p:cNvSpPr>
          <p:nvPr/>
        </p:nvSpPr>
        <p:spPr>
          <a:xfrm>
            <a:off x="6307389" y="1853966"/>
            <a:ext cx="3731343" cy="8229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tu jettes</a:t>
            </a:r>
            <a:endParaRPr lang="LID4096" sz="5400"/>
          </a:p>
        </p:txBody>
      </p:sp>
      <p:sp>
        <p:nvSpPr>
          <p:cNvPr id="15" name="Sous-titre 6">
            <a:extLst>
              <a:ext uri="{FF2B5EF4-FFF2-40B4-BE49-F238E27FC236}">
                <a16:creationId xmlns:a16="http://schemas.microsoft.com/office/drawing/2014/main" id="{DD13BA3E-08B1-8714-BF5A-3DEA77E77D9D}"/>
              </a:ext>
            </a:extLst>
          </p:cNvPr>
          <p:cNvSpPr txBox="1">
            <a:spLocks/>
          </p:cNvSpPr>
          <p:nvPr/>
        </p:nvSpPr>
        <p:spPr>
          <a:xfrm>
            <a:off x="6366386" y="2616392"/>
            <a:ext cx="3633020" cy="458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il jette</a:t>
            </a:r>
            <a:endParaRPr lang="LID4096" sz="5400"/>
          </a:p>
        </p:txBody>
      </p:sp>
      <p:sp>
        <p:nvSpPr>
          <p:cNvPr id="16" name="Sous-titre 6">
            <a:extLst>
              <a:ext uri="{FF2B5EF4-FFF2-40B4-BE49-F238E27FC236}">
                <a16:creationId xmlns:a16="http://schemas.microsoft.com/office/drawing/2014/main" id="{C9AAB5C8-3F8D-46B7-90E5-AF8F540C45F7}"/>
              </a:ext>
            </a:extLst>
          </p:cNvPr>
          <p:cNvSpPr txBox="1">
            <a:spLocks/>
          </p:cNvSpPr>
          <p:nvPr/>
        </p:nvSpPr>
        <p:spPr>
          <a:xfrm>
            <a:off x="5590884" y="3856472"/>
            <a:ext cx="4399936" cy="787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nous jetons</a:t>
            </a:r>
            <a:endParaRPr lang="LID4096" sz="5400"/>
          </a:p>
        </p:txBody>
      </p:sp>
      <p:sp>
        <p:nvSpPr>
          <p:cNvPr id="17" name="Sous-titre 6">
            <a:extLst>
              <a:ext uri="{FF2B5EF4-FFF2-40B4-BE49-F238E27FC236}">
                <a16:creationId xmlns:a16="http://schemas.microsoft.com/office/drawing/2014/main" id="{D2452365-55AF-3170-6482-3F2748CF894D}"/>
              </a:ext>
            </a:extLst>
          </p:cNvPr>
          <p:cNvSpPr txBox="1">
            <a:spLocks/>
          </p:cNvSpPr>
          <p:nvPr/>
        </p:nvSpPr>
        <p:spPr>
          <a:xfrm>
            <a:off x="5265813" y="4481591"/>
            <a:ext cx="4719482" cy="6906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vous jetez</a:t>
            </a:r>
            <a:endParaRPr lang="LID4096" sz="5400"/>
          </a:p>
        </p:txBody>
      </p:sp>
      <p:sp>
        <p:nvSpPr>
          <p:cNvPr id="18" name="Sous-titre 6">
            <a:extLst>
              <a:ext uri="{FF2B5EF4-FFF2-40B4-BE49-F238E27FC236}">
                <a16:creationId xmlns:a16="http://schemas.microsoft.com/office/drawing/2014/main" id="{062EB975-699F-0C51-4A80-6B4B93942DF1}"/>
              </a:ext>
            </a:extLst>
          </p:cNvPr>
          <p:cNvSpPr txBox="1">
            <a:spLocks/>
          </p:cNvSpPr>
          <p:nvPr/>
        </p:nvSpPr>
        <p:spPr>
          <a:xfrm>
            <a:off x="5534357" y="5172193"/>
            <a:ext cx="4719483" cy="7115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elles jettent</a:t>
            </a:r>
            <a:endParaRPr lang="LID4096" sz="5400"/>
          </a:p>
        </p:txBody>
      </p:sp>
      <p:sp>
        <p:nvSpPr>
          <p:cNvPr id="19" name="Sous-titre 6">
            <a:extLst>
              <a:ext uri="{FF2B5EF4-FFF2-40B4-BE49-F238E27FC236}">
                <a16:creationId xmlns:a16="http://schemas.microsoft.com/office/drawing/2014/main" id="{F2F7225B-CC85-C9B4-CE76-8CDA077163F1}"/>
              </a:ext>
            </a:extLst>
          </p:cNvPr>
          <p:cNvSpPr txBox="1">
            <a:spLocks/>
          </p:cNvSpPr>
          <p:nvPr/>
        </p:nvSpPr>
        <p:spPr>
          <a:xfrm>
            <a:off x="1214283" y="58320"/>
            <a:ext cx="2777613" cy="7878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 b="1" u="sng"/>
              <a:t>acheter</a:t>
            </a:r>
            <a:endParaRPr lang="LID4096" sz="5400" b="1" u="sng"/>
          </a:p>
        </p:txBody>
      </p:sp>
      <p:sp>
        <p:nvSpPr>
          <p:cNvPr id="20" name="Sous-titre 6">
            <a:extLst>
              <a:ext uri="{FF2B5EF4-FFF2-40B4-BE49-F238E27FC236}">
                <a16:creationId xmlns:a16="http://schemas.microsoft.com/office/drawing/2014/main" id="{FA38A45A-4AE9-E310-3F41-725E18D66F71}"/>
              </a:ext>
            </a:extLst>
          </p:cNvPr>
          <p:cNvSpPr txBox="1">
            <a:spLocks/>
          </p:cNvSpPr>
          <p:nvPr/>
        </p:nvSpPr>
        <p:spPr>
          <a:xfrm>
            <a:off x="6277894" y="82827"/>
            <a:ext cx="3583859" cy="763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 b="1" u="sng"/>
              <a:t>jeter</a:t>
            </a:r>
            <a:endParaRPr lang="LID4096" sz="5400" b="1" u="sng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E158C3D-4536-3ACA-5538-DEE66C0C528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077146" y="245439"/>
            <a:ext cx="937874" cy="41570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71FDDF-A390-C108-C8AA-00F0A20D3A6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602759" y="670474"/>
            <a:ext cx="1412262" cy="41570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74B696-CF9D-D0C3-03B4-9B7F7C3BC1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9445" y="1158349"/>
            <a:ext cx="1394399" cy="458684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0297CD4-92E7-1910-E00B-6F835E81DD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03486" y="1603709"/>
            <a:ext cx="937875" cy="416182"/>
          </a:xfrm>
          <a:prstGeom prst="rect">
            <a:avLst/>
          </a:prstGeom>
        </p:spPr>
      </p:pic>
      <p:sp>
        <p:nvSpPr>
          <p:cNvPr id="2" name="Bulle narrative : rectangle 1">
            <a:extLst>
              <a:ext uri="{FF2B5EF4-FFF2-40B4-BE49-F238E27FC236}">
                <a16:creationId xmlns:a16="http://schemas.microsoft.com/office/drawing/2014/main" id="{2DF0BE63-0B8F-3B19-8C78-5825B319B192}"/>
              </a:ext>
            </a:extLst>
          </p:cNvPr>
          <p:cNvSpPr/>
          <p:nvPr/>
        </p:nvSpPr>
        <p:spPr>
          <a:xfrm>
            <a:off x="4191005" y="661146"/>
            <a:ext cx="1723102" cy="1868464"/>
          </a:xfrm>
          <a:prstGeom prst="wedgeRectCallout">
            <a:avLst>
              <a:gd name="adj1" fmla="val 13"/>
              <a:gd name="adj2" fmla="val -838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Qu'est-ce qui est </a:t>
            </a:r>
            <a:r>
              <a:rPr lang="fr-FR" sz="3200" b="1" u="sng">
                <a:highlight>
                  <a:srgbClr val="00FF00"/>
                </a:highlight>
              </a:rPr>
              <a:t>pareil</a:t>
            </a:r>
            <a:r>
              <a:rPr lang="fr-FR" sz="3200"/>
              <a:t> ?</a:t>
            </a:r>
            <a:endParaRPr lang="LID4096" sz="320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71EBA5F-D258-F4F2-CCF5-A3458039A5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03486" y="5324838"/>
            <a:ext cx="945539" cy="153316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3CD25F1-464D-D97D-4C12-0A000D28AE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97600" y="6433282"/>
            <a:ext cx="1394400" cy="30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580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ous-titre 6">
            <a:extLst>
              <a:ext uri="{FF2B5EF4-FFF2-40B4-BE49-F238E27FC236}">
                <a16:creationId xmlns:a16="http://schemas.microsoft.com/office/drawing/2014/main" id="{F8989A8F-E55C-EB89-A361-B1DA3EF36A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1322903"/>
            <a:ext cx="2664542" cy="787834"/>
          </a:xfrm>
        </p:spPr>
        <p:txBody>
          <a:bodyPr>
            <a:noAutofit/>
          </a:bodyPr>
          <a:lstStyle/>
          <a:p>
            <a:r>
              <a:rPr lang="fr-FR" sz="5400"/>
              <a:t>j' achète</a:t>
            </a:r>
            <a:endParaRPr lang="LID4096" sz="5400"/>
          </a:p>
        </p:txBody>
      </p:sp>
      <p:sp>
        <p:nvSpPr>
          <p:cNvPr id="8" name="Sous-titre 6">
            <a:extLst>
              <a:ext uri="{FF2B5EF4-FFF2-40B4-BE49-F238E27FC236}">
                <a16:creationId xmlns:a16="http://schemas.microsoft.com/office/drawing/2014/main" id="{D32337C4-8BFB-AEA3-C022-BCE7DEA1392B}"/>
              </a:ext>
            </a:extLst>
          </p:cNvPr>
          <p:cNvSpPr txBox="1">
            <a:spLocks/>
          </p:cNvSpPr>
          <p:nvPr/>
        </p:nvSpPr>
        <p:spPr>
          <a:xfrm>
            <a:off x="589932" y="2047059"/>
            <a:ext cx="3274142" cy="458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tu achètes</a:t>
            </a:r>
            <a:endParaRPr lang="LID4096" sz="5400"/>
          </a:p>
        </p:txBody>
      </p:sp>
      <p:sp>
        <p:nvSpPr>
          <p:cNvPr id="9" name="Sous-titre 6">
            <a:extLst>
              <a:ext uri="{FF2B5EF4-FFF2-40B4-BE49-F238E27FC236}">
                <a16:creationId xmlns:a16="http://schemas.microsoft.com/office/drawing/2014/main" id="{EDD34D6B-83B3-7B8F-A157-53E5A214DCD1}"/>
              </a:ext>
            </a:extLst>
          </p:cNvPr>
          <p:cNvSpPr txBox="1">
            <a:spLocks/>
          </p:cNvSpPr>
          <p:nvPr/>
        </p:nvSpPr>
        <p:spPr>
          <a:xfrm>
            <a:off x="707923" y="2686154"/>
            <a:ext cx="3077497" cy="6919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il achète</a:t>
            </a:r>
            <a:endParaRPr lang="LID4096" sz="5400"/>
          </a:p>
        </p:txBody>
      </p:sp>
      <p:sp>
        <p:nvSpPr>
          <p:cNvPr id="10" name="Sous-titre 6">
            <a:extLst>
              <a:ext uri="{FF2B5EF4-FFF2-40B4-BE49-F238E27FC236}">
                <a16:creationId xmlns:a16="http://schemas.microsoft.com/office/drawing/2014/main" id="{D7CC2FF6-F9E6-CEAA-E1ED-F5291B613716}"/>
              </a:ext>
            </a:extLst>
          </p:cNvPr>
          <p:cNvSpPr txBox="1">
            <a:spLocks/>
          </p:cNvSpPr>
          <p:nvPr/>
        </p:nvSpPr>
        <p:spPr>
          <a:xfrm>
            <a:off x="-260551" y="3810117"/>
            <a:ext cx="4719481" cy="880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nous ach</a:t>
            </a:r>
            <a:r>
              <a:rPr lang="fr-FR" sz="5400">
                <a:highlight>
                  <a:srgbClr val="00FF00"/>
                </a:highlight>
              </a:rPr>
              <a:t>et</a:t>
            </a:r>
            <a:r>
              <a:rPr lang="fr-FR" sz="5400"/>
              <a:t>ons</a:t>
            </a:r>
            <a:endParaRPr lang="LID4096" sz="5400"/>
          </a:p>
        </p:txBody>
      </p:sp>
      <p:sp>
        <p:nvSpPr>
          <p:cNvPr id="11" name="Sous-titre 6">
            <a:extLst>
              <a:ext uri="{FF2B5EF4-FFF2-40B4-BE49-F238E27FC236}">
                <a16:creationId xmlns:a16="http://schemas.microsoft.com/office/drawing/2014/main" id="{5E68D4C3-AC17-4E6A-BEE7-B95F17F747E7}"/>
              </a:ext>
            </a:extLst>
          </p:cNvPr>
          <p:cNvSpPr txBox="1">
            <a:spLocks/>
          </p:cNvSpPr>
          <p:nvPr/>
        </p:nvSpPr>
        <p:spPr>
          <a:xfrm>
            <a:off x="-393893" y="4514052"/>
            <a:ext cx="4719484" cy="880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vous ach</a:t>
            </a:r>
            <a:r>
              <a:rPr lang="fr-FR" sz="5400">
                <a:highlight>
                  <a:srgbClr val="00FF00"/>
                </a:highlight>
              </a:rPr>
              <a:t>et</a:t>
            </a:r>
            <a:r>
              <a:rPr lang="fr-FR" sz="5400"/>
              <a:t>ez</a:t>
            </a:r>
            <a:endParaRPr lang="LID4096" sz="5400"/>
          </a:p>
        </p:txBody>
      </p:sp>
      <p:sp>
        <p:nvSpPr>
          <p:cNvPr id="12" name="Sous-titre 6">
            <a:extLst>
              <a:ext uri="{FF2B5EF4-FFF2-40B4-BE49-F238E27FC236}">
                <a16:creationId xmlns:a16="http://schemas.microsoft.com/office/drawing/2014/main" id="{6DB5E001-298F-8EC0-6E6D-35747DF77C99}"/>
              </a:ext>
            </a:extLst>
          </p:cNvPr>
          <p:cNvSpPr txBox="1">
            <a:spLocks/>
          </p:cNvSpPr>
          <p:nvPr/>
        </p:nvSpPr>
        <p:spPr>
          <a:xfrm>
            <a:off x="-285136" y="5187445"/>
            <a:ext cx="4876800" cy="880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elles achètent</a:t>
            </a:r>
            <a:endParaRPr lang="LID4096" sz="5400"/>
          </a:p>
        </p:txBody>
      </p:sp>
      <p:sp>
        <p:nvSpPr>
          <p:cNvPr id="13" name="Sous-titre 6">
            <a:extLst>
              <a:ext uri="{FF2B5EF4-FFF2-40B4-BE49-F238E27FC236}">
                <a16:creationId xmlns:a16="http://schemas.microsoft.com/office/drawing/2014/main" id="{CFA872EE-B374-DC62-8E1E-9116C8071F66}"/>
              </a:ext>
            </a:extLst>
          </p:cNvPr>
          <p:cNvSpPr txBox="1">
            <a:spLocks/>
          </p:cNvSpPr>
          <p:nvPr/>
        </p:nvSpPr>
        <p:spPr>
          <a:xfrm>
            <a:off x="6277894" y="1143137"/>
            <a:ext cx="3583859" cy="787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je jette</a:t>
            </a:r>
            <a:endParaRPr lang="LID4096" sz="5400"/>
          </a:p>
        </p:txBody>
      </p:sp>
      <p:sp>
        <p:nvSpPr>
          <p:cNvPr id="14" name="Sous-titre 6">
            <a:extLst>
              <a:ext uri="{FF2B5EF4-FFF2-40B4-BE49-F238E27FC236}">
                <a16:creationId xmlns:a16="http://schemas.microsoft.com/office/drawing/2014/main" id="{DF913AE0-6EAA-CD36-2D4E-0E545D14CBA8}"/>
              </a:ext>
            </a:extLst>
          </p:cNvPr>
          <p:cNvSpPr txBox="1">
            <a:spLocks/>
          </p:cNvSpPr>
          <p:nvPr/>
        </p:nvSpPr>
        <p:spPr>
          <a:xfrm>
            <a:off x="6307389" y="1853966"/>
            <a:ext cx="3731343" cy="8229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tu jettes</a:t>
            </a:r>
            <a:endParaRPr lang="LID4096" sz="5400"/>
          </a:p>
        </p:txBody>
      </p:sp>
      <p:sp>
        <p:nvSpPr>
          <p:cNvPr id="15" name="Sous-titre 6">
            <a:extLst>
              <a:ext uri="{FF2B5EF4-FFF2-40B4-BE49-F238E27FC236}">
                <a16:creationId xmlns:a16="http://schemas.microsoft.com/office/drawing/2014/main" id="{DD13BA3E-08B1-8714-BF5A-3DEA77E77D9D}"/>
              </a:ext>
            </a:extLst>
          </p:cNvPr>
          <p:cNvSpPr txBox="1">
            <a:spLocks/>
          </p:cNvSpPr>
          <p:nvPr/>
        </p:nvSpPr>
        <p:spPr>
          <a:xfrm>
            <a:off x="6366386" y="2616392"/>
            <a:ext cx="3633020" cy="458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il jette</a:t>
            </a:r>
            <a:endParaRPr lang="LID4096" sz="5400"/>
          </a:p>
        </p:txBody>
      </p:sp>
      <p:sp>
        <p:nvSpPr>
          <p:cNvPr id="16" name="Sous-titre 6">
            <a:extLst>
              <a:ext uri="{FF2B5EF4-FFF2-40B4-BE49-F238E27FC236}">
                <a16:creationId xmlns:a16="http://schemas.microsoft.com/office/drawing/2014/main" id="{C9AAB5C8-3F8D-46B7-90E5-AF8F540C45F7}"/>
              </a:ext>
            </a:extLst>
          </p:cNvPr>
          <p:cNvSpPr txBox="1">
            <a:spLocks/>
          </p:cNvSpPr>
          <p:nvPr/>
        </p:nvSpPr>
        <p:spPr>
          <a:xfrm>
            <a:off x="5590884" y="3856472"/>
            <a:ext cx="4399936" cy="787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nous j</a:t>
            </a:r>
            <a:r>
              <a:rPr lang="fr-FR" sz="5400">
                <a:highlight>
                  <a:srgbClr val="00FF00"/>
                </a:highlight>
              </a:rPr>
              <a:t>et</a:t>
            </a:r>
            <a:r>
              <a:rPr lang="fr-FR" sz="5400"/>
              <a:t>ons</a:t>
            </a:r>
            <a:endParaRPr lang="LID4096" sz="5400"/>
          </a:p>
        </p:txBody>
      </p:sp>
      <p:sp>
        <p:nvSpPr>
          <p:cNvPr id="17" name="Sous-titre 6">
            <a:extLst>
              <a:ext uri="{FF2B5EF4-FFF2-40B4-BE49-F238E27FC236}">
                <a16:creationId xmlns:a16="http://schemas.microsoft.com/office/drawing/2014/main" id="{D2452365-55AF-3170-6482-3F2748CF894D}"/>
              </a:ext>
            </a:extLst>
          </p:cNvPr>
          <p:cNvSpPr txBox="1">
            <a:spLocks/>
          </p:cNvSpPr>
          <p:nvPr/>
        </p:nvSpPr>
        <p:spPr>
          <a:xfrm>
            <a:off x="5265813" y="4481591"/>
            <a:ext cx="4719482" cy="6906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vous j</a:t>
            </a:r>
            <a:r>
              <a:rPr lang="fr-FR" sz="5400">
                <a:highlight>
                  <a:srgbClr val="00FF00"/>
                </a:highlight>
              </a:rPr>
              <a:t>et</a:t>
            </a:r>
            <a:r>
              <a:rPr lang="fr-FR" sz="5400"/>
              <a:t>ez</a:t>
            </a:r>
            <a:endParaRPr lang="LID4096" sz="5400"/>
          </a:p>
        </p:txBody>
      </p:sp>
      <p:sp>
        <p:nvSpPr>
          <p:cNvPr id="18" name="Sous-titre 6">
            <a:extLst>
              <a:ext uri="{FF2B5EF4-FFF2-40B4-BE49-F238E27FC236}">
                <a16:creationId xmlns:a16="http://schemas.microsoft.com/office/drawing/2014/main" id="{062EB975-699F-0C51-4A80-6B4B93942DF1}"/>
              </a:ext>
            </a:extLst>
          </p:cNvPr>
          <p:cNvSpPr txBox="1">
            <a:spLocks/>
          </p:cNvSpPr>
          <p:nvPr/>
        </p:nvSpPr>
        <p:spPr>
          <a:xfrm>
            <a:off x="5534357" y="5172193"/>
            <a:ext cx="4719483" cy="7115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elles jettent</a:t>
            </a:r>
            <a:endParaRPr lang="LID4096" sz="5400"/>
          </a:p>
        </p:txBody>
      </p:sp>
      <p:sp>
        <p:nvSpPr>
          <p:cNvPr id="19" name="Sous-titre 6">
            <a:extLst>
              <a:ext uri="{FF2B5EF4-FFF2-40B4-BE49-F238E27FC236}">
                <a16:creationId xmlns:a16="http://schemas.microsoft.com/office/drawing/2014/main" id="{F2F7225B-CC85-C9B4-CE76-8CDA077163F1}"/>
              </a:ext>
            </a:extLst>
          </p:cNvPr>
          <p:cNvSpPr txBox="1">
            <a:spLocks/>
          </p:cNvSpPr>
          <p:nvPr/>
        </p:nvSpPr>
        <p:spPr>
          <a:xfrm>
            <a:off x="1214283" y="58320"/>
            <a:ext cx="2777613" cy="7878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 b="1" u="sng"/>
              <a:t>ach</a:t>
            </a:r>
            <a:r>
              <a:rPr lang="fr-FR" sz="5400" b="1" u="sng">
                <a:highlight>
                  <a:srgbClr val="00FF00"/>
                </a:highlight>
              </a:rPr>
              <a:t>eter</a:t>
            </a:r>
            <a:endParaRPr lang="LID4096" sz="5400" b="1" u="sng">
              <a:highlight>
                <a:srgbClr val="00FF00"/>
              </a:highlight>
            </a:endParaRPr>
          </a:p>
        </p:txBody>
      </p:sp>
      <p:sp>
        <p:nvSpPr>
          <p:cNvPr id="20" name="Sous-titre 6">
            <a:extLst>
              <a:ext uri="{FF2B5EF4-FFF2-40B4-BE49-F238E27FC236}">
                <a16:creationId xmlns:a16="http://schemas.microsoft.com/office/drawing/2014/main" id="{FA38A45A-4AE9-E310-3F41-725E18D66F71}"/>
              </a:ext>
            </a:extLst>
          </p:cNvPr>
          <p:cNvSpPr txBox="1">
            <a:spLocks/>
          </p:cNvSpPr>
          <p:nvPr/>
        </p:nvSpPr>
        <p:spPr>
          <a:xfrm>
            <a:off x="6277894" y="82827"/>
            <a:ext cx="3583859" cy="763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 b="1" u="sng"/>
              <a:t>j</a:t>
            </a:r>
            <a:r>
              <a:rPr lang="fr-FR" sz="5400" b="1" u="sng">
                <a:highlight>
                  <a:srgbClr val="00FF00"/>
                </a:highlight>
              </a:rPr>
              <a:t>eter</a:t>
            </a:r>
            <a:endParaRPr lang="LID4096" sz="5400" b="1" u="sng">
              <a:highlight>
                <a:srgbClr val="00FF00"/>
              </a:highlight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E158C3D-4536-3ACA-5538-DEE66C0C528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077146" y="245439"/>
            <a:ext cx="937874" cy="41570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71FDDF-A390-C108-C8AA-00F0A20D3A6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602759" y="670474"/>
            <a:ext cx="1412262" cy="41570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74B696-CF9D-D0C3-03B4-9B7F7C3BC1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9445" y="1158349"/>
            <a:ext cx="1394399" cy="458684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0297CD4-92E7-1910-E00B-6F835E81DD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03486" y="1603709"/>
            <a:ext cx="937875" cy="416182"/>
          </a:xfrm>
          <a:prstGeom prst="rect">
            <a:avLst/>
          </a:prstGeom>
        </p:spPr>
      </p:pic>
      <p:sp>
        <p:nvSpPr>
          <p:cNvPr id="2" name="Bulle narrative : rectangle 1">
            <a:extLst>
              <a:ext uri="{FF2B5EF4-FFF2-40B4-BE49-F238E27FC236}">
                <a16:creationId xmlns:a16="http://schemas.microsoft.com/office/drawing/2014/main" id="{2DF0BE63-0B8F-3B19-8C78-5825B319B192}"/>
              </a:ext>
            </a:extLst>
          </p:cNvPr>
          <p:cNvSpPr/>
          <p:nvPr/>
        </p:nvSpPr>
        <p:spPr>
          <a:xfrm>
            <a:off x="4191005" y="661146"/>
            <a:ext cx="1723102" cy="1868464"/>
          </a:xfrm>
          <a:prstGeom prst="wedgeRectCallout">
            <a:avLst>
              <a:gd name="adj1" fmla="val 13"/>
              <a:gd name="adj2" fmla="val -838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Qu'est-ce qui est </a:t>
            </a:r>
            <a:r>
              <a:rPr lang="fr-FR" sz="3200" b="1" u="sng">
                <a:highlight>
                  <a:srgbClr val="00FF00"/>
                </a:highlight>
              </a:rPr>
              <a:t>pareil</a:t>
            </a:r>
            <a:r>
              <a:rPr lang="fr-FR" sz="3200"/>
              <a:t> ?</a:t>
            </a:r>
            <a:endParaRPr lang="LID4096" sz="320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00FC30C-D9ED-AFE5-8154-857C8F26E4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03486" y="5324838"/>
            <a:ext cx="945539" cy="153316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6A04053-A3C2-298A-FC6E-F2F15F63AE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97600" y="6433282"/>
            <a:ext cx="1394400" cy="30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129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ous-titre 6">
            <a:extLst>
              <a:ext uri="{FF2B5EF4-FFF2-40B4-BE49-F238E27FC236}">
                <a16:creationId xmlns:a16="http://schemas.microsoft.com/office/drawing/2014/main" id="{F8989A8F-E55C-EB89-A361-B1DA3EF36A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1322903"/>
            <a:ext cx="2664542" cy="787834"/>
          </a:xfrm>
        </p:spPr>
        <p:txBody>
          <a:bodyPr>
            <a:noAutofit/>
          </a:bodyPr>
          <a:lstStyle/>
          <a:p>
            <a:r>
              <a:rPr lang="fr-FR" sz="5400"/>
              <a:t>j' achète</a:t>
            </a:r>
            <a:endParaRPr lang="LID4096" sz="5400"/>
          </a:p>
        </p:txBody>
      </p:sp>
      <p:sp>
        <p:nvSpPr>
          <p:cNvPr id="8" name="Sous-titre 6">
            <a:extLst>
              <a:ext uri="{FF2B5EF4-FFF2-40B4-BE49-F238E27FC236}">
                <a16:creationId xmlns:a16="http://schemas.microsoft.com/office/drawing/2014/main" id="{D32337C4-8BFB-AEA3-C022-BCE7DEA1392B}"/>
              </a:ext>
            </a:extLst>
          </p:cNvPr>
          <p:cNvSpPr txBox="1">
            <a:spLocks/>
          </p:cNvSpPr>
          <p:nvPr/>
        </p:nvSpPr>
        <p:spPr>
          <a:xfrm>
            <a:off x="589932" y="2047059"/>
            <a:ext cx="3274142" cy="458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tu achètes</a:t>
            </a:r>
            <a:endParaRPr lang="LID4096" sz="5400"/>
          </a:p>
        </p:txBody>
      </p:sp>
      <p:sp>
        <p:nvSpPr>
          <p:cNvPr id="9" name="Sous-titre 6">
            <a:extLst>
              <a:ext uri="{FF2B5EF4-FFF2-40B4-BE49-F238E27FC236}">
                <a16:creationId xmlns:a16="http://schemas.microsoft.com/office/drawing/2014/main" id="{EDD34D6B-83B3-7B8F-A157-53E5A214DCD1}"/>
              </a:ext>
            </a:extLst>
          </p:cNvPr>
          <p:cNvSpPr txBox="1">
            <a:spLocks/>
          </p:cNvSpPr>
          <p:nvPr/>
        </p:nvSpPr>
        <p:spPr>
          <a:xfrm>
            <a:off x="707923" y="2686154"/>
            <a:ext cx="3077497" cy="6919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il achète</a:t>
            </a:r>
            <a:endParaRPr lang="LID4096" sz="5400"/>
          </a:p>
        </p:txBody>
      </p:sp>
      <p:sp>
        <p:nvSpPr>
          <p:cNvPr id="10" name="Sous-titre 6">
            <a:extLst>
              <a:ext uri="{FF2B5EF4-FFF2-40B4-BE49-F238E27FC236}">
                <a16:creationId xmlns:a16="http://schemas.microsoft.com/office/drawing/2014/main" id="{D7CC2FF6-F9E6-CEAA-E1ED-F5291B613716}"/>
              </a:ext>
            </a:extLst>
          </p:cNvPr>
          <p:cNvSpPr txBox="1">
            <a:spLocks/>
          </p:cNvSpPr>
          <p:nvPr/>
        </p:nvSpPr>
        <p:spPr>
          <a:xfrm>
            <a:off x="-260551" y="3810117"/>
            <a:ext cx="4719481" cy="880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nous ach</a:t>
            </a:r>
            <a:r>
              <a:rPr lang="fr-FR" sz="5400">
                <a:highlight>
                  <a:srgbClr val="00FF00"/>
                </a:highlight>
              </a:rPr>
              <a:t>et</a:t>
            </a:r>
            <a:r>
              <a:rPr lang="fr-FR" sz="5400"/>
              <a:t>ons</a:t>
            </a:r>
            <a:endParaRPr lang="LID4096" sz="5400"/>
          </a:p>
        </p:txBody>
      </p:sp>
      <p:sp>
        <p:nvSpPr>
          <p:cNvPr id="11" name="Sous-titre 6">
            <a:extLst>
              <a:ext uri="{FF2B5EF4-FFF2-40B4-BE49-F238E27FC236}">
                <a16:creationId xmlns:a16="http://schemas.microsoft.com/office/drawing/2014/main" id="{5E68D4C3-AC17-4E6A-BEE7-B95F17F747E7}"/>
              </a:ext>
            </a:extLst>
          </p:cNvPr>
          <p:cNvSpPr txBox="1">
            <a:spLocks/>
          </p:cNvSpPr>
          <p:nvPr/>
        </p:nvSpPr>
        <p:spPr>
          <a:xfrm>
            <a:off x="-393893" y="4514052"/>
            <a:ext cx="4719484" cy="880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vous ach</a:t>
            </a:r>
            <a:r>
              <a:rPr lang="fr-FR" sz="5400">
                <a:highlight>
                  <a:srgbClr val="00FF00"/>
                </a:highlight>
              </a:rPr>
              <a:t>et</a:t>
            </a:r>
            <a:r>
              <a:rPr lang="fr-FR" sz="5400"/>
              <a:t>ez</a:t>
            </a:r>
            <a:endParaRPr lang="LID4096" sz="5400"/>
          </a:p>
        </p:txBody>
      </p:sp>
      <p:sp>
        <p:nvSpPr>
          <p:cNvPr id="12" name="Sous-titre 6">
            <a:extLst>
              <a:ext uri="{FF2B5EF4-FFF2-40B4-BE49-F238E27FC236}">
                <a16:creationId xmlns:a16="http://schemas.microsoft.com/office/drawing/2014/main" id="{6DB5E001-298F-8EC0-6E6D-35747DF77C99}"/>
              </a:ext>
            </a:extLst>
          </p:cNvPr>
          <p:cNvSpPr txBox="1">
            <a:spLocks/>
          </p:cNvSpPr>
          <p:nvPr/>
        </p:nvSpPr>
        <p:spPr>
          <a:xfrm>
            <a:off x="-285136" y="5187445"/>
            <a:ext cx="4876800" cy="880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elles achètent</a:t>
            </a:r>
            <a:endParaRPr lang="LID4096" sz="5400"/>
          </a:p>
        </p:txBody>
      </p:sp>
      <p:sp>
        <p:nvSpPr>
          <p:cNvPr id="13" name="Sous-titre 6">
            <a:extLst>
              <a:ext uri="{FF2B5EF4-FFF2-40B4-BE49-F238E27FC236}">
                <a16:creationId xmlns:a16="http://schemas.microsoft.com/office/drawing/2014/main" id="{CFA872EE-B374-DC62-8E1E-9116C8071F66}"/>
              </a:ext>
            </a:extLst>
          </p:cNvPr>
          <p:cNvSpPr txBox="1">
            <a:spLocks/>
          </p:cNvSpPr>
          <p:nvPr/>
        </p:nvSpPr>
        <p:spPr>
          <a:xfrm>
            <a:off x="6277894" y="1143137"/>
            <a:ext cx="3583859" cy="787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je jette</a:t>
            </a:r>
            <a:endParaRPr lang="LID4096" sz="5400"/>
          </a:p>
        </p:txBody>
      </p:sp>
      <p:sp>
        <p:nvSpPr>
          <p:cNvPr id="14" name="Sous-titre 6">
            <a:extLst>
              <a:ext uri="{FF2B5EF4-FFF2-40B4-BE49-F238E27FC236}">
                <a16:creationId xmlns:a16="http://schemas.microsoft.com/office/drawing/2014/main" id="{DF913AE0-6EAA-CD36-2D4E-0E545D14CBA8}"/>
              </a:ext>
            </a:extLst>
          </p:cNvPr>
          <p:cNvSpPr txBox="1">
            <a:spLocks/>
          </p:cNvSpPr>
          <p:nvPr/>
        </p:nvSpPr>
        <p:spPr>
          <a:xfrm>
            <a:off x="6307389" y="1853966"/>
            <a:ext cx="3731343" cy="8229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tu jettes</a:t>
            </a:r>
            <a:endParaRPr lang="LID4096" sz="5400"/>
          </a:p>
        </p:txBody>
      </p:sp>
      <p:sp>
        <p:nvSpPr>
          <p:cNvPr id="15" name="Sous-titre 6">
            <a:extLst>
              <a:ext uri="{FF2B5EF4-FFF2-40B4-BE49-F238E27FC236}">
                <a16:creationId xmlns:a16="http://schemas.microsoft.com/office/drawing/2014/main" id="{DD13BA3E-08B1-8714-BF5A-3DEA77E77D9D}"/>
              </a:ext>
            </a:extLst>
          </p:cNvPr>
          <p:cNvSpPr txBox="1">
            <a:spLocks/>
          </p:cNvSpPr>
          <p:nvPr/>
        </p:nvSpPr>
        <p:spPr>
          <a:xfrm>
            <a:off x="6366386" y="2616392"/>
            <a:ext cx="3633020" cy="458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il jette</a:t>
            </a:r>
            <a:endParaRPr lang="LID4096" sz="5400"/>
          </a:p>
        </p:txBody>
      </p:sp>
      <p:sp>
        <p:nvSpPr>
          <p:cNvPr id="16" name="Sous-titre 6">
            <a:extLst>
              <a:ext uri="{FF2B5EF4-FFF2-40B4-BE49-F238E27FC236}">
                <a16:creationId xmlns:a16="http://schemas.microsoft.com/office/drawing/2014/main" id="{C9AAB5C8-3F8D-46B7-90E5-AF8F540C45F7}"/>
              </a:ext>
            </a:extLst>
          </p:cNvPr>
          <p:cNvSpPr txBox="1">
            <a:spLocks/>
          </p:cNvSpPr>
          <p:nvPr/>
        </p:nvSpPr>
        <p:spPr>
          <a:xfrm>
            <a:off x="5590884" y="3856472"/>
            <a:ext cx="4399936" cy="787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nous j</a:t>
            </a:r>
            <a:r>
              <a:rPr lang="fr-FR" sz="5400">
                <a:highlight>
                  <a:srgbClr val="00FF00"/>
                </a:highlight>
              </a:rPr>
              <a:t>et</a:t>
            </a:r>
            <a:r>
              <a:rPr lang="fr-FR" sz="5400"/>
              <a:t>ons</a:t>
            </a:r>
            <a:endParaRPr lang="LID4096" sz="5400"/>
          </a:p>
        </p:txBody>
      </p:sp>
      <p:sp>
        <p:nvSpPr>
          <p:cNvPr id="17" name="Sous-titre 6">
            <a:extLst>
              <a:ext uri="{FF2B5EF4-FFF2-40B4-BE49-F238E27FC236}">
                <a16:creationId xmlns:a16="http://schemas.microsoft.com/office/drawing/2014/main" id="{D2452365-55AF-3170-6482-3F2748CF894D}"/>
              </a:ext>
            </a:extLst>
          </p:cNvPr>
          <p:cNvSpPr txBox="1">
            <a:spLocks/>
          </p:cNvSpPr>
          <p:nvPr/>
        </p:nvSpPr>
        <p:spPr>
          <a:xfrm>
            <a:off x="5265813" y="4481591"/>
            <a:ext cx="4719482" cy="6906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vous j</a:t>
            </a:r>
            <a:r>
              <a:rPr lang="fr-FR" sz="5400">
                <a:highlight>
                  <a:srgbClr val="00FF00"/>
                </a:highlight>
              </a:rPr>
              <a:t>et</a:t>
            </a:r>
            <a:r>
              <a:rPr lang="fr-FR" sz="5400"/>
              <a:t>ez</a:t>
            </a:r>
            <a:endParaRPr lang="LID4096" sz="5400"/>
          </a:p>
        </p:txBody>
      </p:sp>
      <p:sp>
        <p:nvSpPr>
          <p:cNvPr id="18" name="Sous-titre 6">
            <a:extLst>
              <a:ext uri="{FF2B5EF4-FFF2-40B4-BE49-F238E27FC236}">
                <a16:creationId xmlns:a16="http://schemas.microsoft.com/office/drawing/2014/main" id="{062EB975-699F-0C51-4A80-6B4B93942DF1}"/>
              </a:ext>
            </a:extLst>
          </p:cNvPr>
          <p:cNvSpPr txBox="1">
            <a:spLocks/>
          </p:cNvSpPr>
          <p:nvPr/>
        </p:nvSpPr>
        <p:spPr>
          <a:xfrm>
            <a:off x="5534357" y="5172193"/>
            <a:ext cx="4719483" cy="7115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elles jettent</a:t>
            </a:r>
            <a:endParaRPr lang="LID4096" sz="5400"/>
          </a:p>
        </p:txBody>
      </p:sp>
      <p:sp>
        <p:nvSpPr>
          <p:cNvPr id="19" name="Sous-titre 6">
            <a:extLst>
              <a:ext uri="{FF2B5EF4-FFF2-40B4-BE49-F238E27FC236}">
                <a16:creationId xmlns:a16="http://schemas.microsoft.com/office/drawing/2014/main" id="{F2F7225B-CC85-C9B4-CE76-8CDA077163F1}"/>
              </a:ext>
            </a:extLst>
          </p:cNvPr>
          <p:cNvSpPr txBox="1">
            <a:spLocks/>
          </p:cNvSpPr>
          <p:nvPr/>
        </p:nvSpPr>
        <p:spPr>
          <a:xfrm>
            <a:off x="1214283" y="58320"/>
            <a:ext cx="2777613" cy="7878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 b="1" u="sng"/>
              <a:t>ach</a:t>
            </a:r>
            <a:r>
              <a:rPr lang="fr-FR" sz="5400" b="1" u="sng">
                <a:highlight>
                  <a:srgbClr val="00FF00"/>
                </a:highlight>
              </a:rPr>
              <a:t>eter</a:t>
            </a:r>
            <a:endParaRPr lang="LID4096" sz="5400" b="1" u="sng">
              <a:highlight>
                <a:srgbClr val="00FF00"/>
              </a:highlight>
            </a:endParaRPr>
          </a:p>
        </p:txBody>
      </p:sp>
      <p:sp>
        <p:nvSpPr>
          <p:cNvPr id="20" name="Sous-titre 6">
            <a:extLst>
              <a:ext uri="{FF2B5EF4-FFF2-40B4-BE49-F238E27FC236}">
                <a16:creationId xmlns:a16="http://schemas.microsoft.com/office/drawing/2014/main" id="{FA38A45A-4AE9-E310-3F41-725E18D66F71}"/>
              </a:ext>
            </a:extLst>
          </p:cNvPr>
          <p:cNvSpPr txBox="1">
            <a:spLocks/>
          </p:cNvSpPr>
          <p:nvPr/>
        </p:nvSpPr>
        <p:spPr>
          <a:xfrm>
            <a:off x="6277894" y="82827"/>
            <a:ext cx="3583859" cy="763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 b="1" u="sng"/>
              <a:t>j</a:t>
            </a:r>
            <a:r>
              <a:rPr lang="fr-FR" sz="5400" b="1" u="sng">
                <a:highlight>
                  <a:srgbClr val="00FF00"/>
                </a:highlight>
              </a:rPr>
              <a:t>eter</a:t>
            </a:r>
            <a:endParaRPr lang="LID4096" sz="5400" b="1" u="sng">
              <a:highlight>
                <a:srgbClr val="00FF00"/>
              </a:highlight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E158C3D-4536-3ACA-5538-DEE66C0C528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077146" y="245439"/>
            <a:ext cx="937874" cy="41570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71FDDF-A390-C108-C8AA-00F0A20D3A6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602759" y="670474"/>
            <a:ext cx="1412262" cy="41570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74B696-CF9D-D0C3-03B4-9B7F7C3BC1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9445" y="1158349"/>
            <a:ext cx="1394399" cy="458684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0297CD4-92E7-1910-E00B-6F835E81DD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03486" y="1603709"/>
            <a:ext cx="937875" cy="416182"/>
          </a:xfrm>
          <a:prstGeom prst="rect">
            <a:avLst/>
          </a:prstGeom>
        </p:spPr>
      </p:pic>
      <p:sp>
        <p:nvSpPr>
          <p:cNvPr id="6" name="Bulle narrative : rectangle 5">
            <a:extLst>
              <a:ext uri="{FF2B5EF4-FFF2-40B4-BE49-F238E27FC236}">
                <a16:creationId xmlns:a16="http://schemas.microsoft.com/office/drawing/2014/main" id="{16D0E63E-49B2-271A-56FE-0615121237CE}"/>
              </a:ext>
            </a:extLst>
          </p:cNvPr>
          <p:cNvSpPr/>
          <p:nvPr/>
        </p:nvSpPr>
        <p:spPr>
          <a:xfrm>
            <a:off x="4191005" y="661145"/>
            <a:ext cx="1723102" cy="2483693"/>
          </a:xfrm>
          <a:prstGeom prst="wedgeRectCallout">
            <a:avLst>
              <a:gd name="adj1" fmla="val 13"/>
              <a:gd name="adj2" fmla="val -838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Qu'est-ce qui est </a:t>
            </a:r>
            <a:r>
              <a:rPr lang="fr-FR" sz="3200" b="1" u="sng">
                <a:highlight>
                  <a:srgbClr val="FF0000"/>
                </a:highlight>
              </a:rPr>
              <a:t>différent</a:t>
            </a:r>
            <a:r>
              <a:rPr lang="fr-FR" sz="3200" b="1" u="sng"/>
              <a:t> </a:t>
            </a:r>
            <a:r>
              <a:rPr lang="fr-FR" sz="3200"/>
              <a:t> ?</a:t>
            </a:r>
            <a:endParaRPr lang="LID4096" sz="320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4F1A048-C3A8-909E-60E5-039BBBDAC6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03486" y="5324838"/>
            <a:ext cx="945539" cy="153316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CCD8B92-A4FC-C5D8-B920-FA5A59DFF0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97600" y="6433282"/>
            <a:ext cx="1394400" cy="30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43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ous-titre 6">
            <a:extLst>
              <a:ext uri="{FF2B5EF4-FFF2-40B4-BE49-F238E27FC236}">
                <a16:creationId xmlns:a16="http://schemas.microsoft.com/office/drawing/2014/main" id="{F8989A8F-E55C-EB89-A361-B1DA3EF36A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1322903"/>
            <a:ext cx="2664542" cy="787834"/>
          </a:xfrm>
        </p:spPr>
        <p:txBody>
          <a:bodyPr>
            <a:noAutofit/>
          </a:bodyPr>
          <a:lstStyle/>
          <a:p>
            <a:r>
              <a:rPr lang="fr-FR" sz="5400"/>
              <a:t>j' ach</a:t>
            </a:r>
            <a:r>
              <a:rPr lang="fr-FR" sz="5400">
                <a:highlight>
                  <a:srgbClr val="FF0000"/>
                </a:highlight>
              </a:rPr>
              <a:t>èt</a:t>
            </a:r>
            <a:r>
              <a:rPr lang="fr-FR" sz="5400"/>
              <a:t>e</a:t>
            </a:r>
            <a:endParaRPr lang="LID4096" sz="5400"/>
          </a:p>
        </p:txBody>
      </p:sp>
      <p:sp>
        <p:nvSpPr>
          <p:cNvPr id="8" name="Sous-titre 6">
            <a:extLst>
              <a:ext uri="{FF2B5EF4-FFF2-40B4-BE49-F238E27FC236}">
                <a16:creationId xmlns:a16="http://schemas.microsoft.com/office/drawing/2014/main" id="{D32337C4-8BFB-AEA3-C022-BCE7DEA1392B}"/>
              </a:ext>
            </a:extLst>
          </p:cNvPr>
          <p:cNvSpPr txBox="1">
            <a:spLocks/>
          </p:cNvSpPr>
          <p:nvPr/>
        </p:nvSpPr>
        <p:spPr>
          <a:xfrm>
            <a:off x="589932" y="2047059"/>
            <a:ext cx="3274142" cy="458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tu ach</a:t>
            </a:r>
            <a:r>
              <a:rPr lang="fr-FR" sz="5400">
                <a:highlight>
                  <a:srgbClr val="FF0000"/>
                </a:highlight>
              </a:rPr>
              <a:t>èt</a:t>
            </a:r>
            <a:r>
              <a:rPr lang="fr-FR" sz="5400"/>
              <a:t>es</a:t>
            </a:r>
            <a:endParaRPr lang="LID4096" sz="5400"/>
          </a:p>
        </p:txBody>
      </p:sp>
      <p:sp>
        <p:nvSpPr>
          <p:cNvPr id="9" name="Sous-titre 6">
            <a:extLst>
              <a:ext uri="{FF2B5EF4-FFF2-40B4-BE49-F238E27FC236}">
                <a16:creationId xmlns:a16="http://schemas.microsoft.com/office/drawing/2014/main" id="{EDD34D6B-83B3-7B8F-A157-53E5A214DCD1}"/>
              </a:ext>
            </a:extLst>
          </p:cNvPr>
          <p:cNvSpPr txBox="1">
            <a:spLocks/>
          </p:cNvSpPr>
          <p:nvPr/>
        </p:nvSpPr>
        <p:spPr>
          <a:xfrm>
            <a:off x="707923" y="2686154"/>
            <a:ext cx="3077497" cy="6919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il ach</a:t>
            </a:r>
            <a:r>
              <a:rPr lang="fr-FR" sz="5400">
                <a:highlight>
                  <a:srgbClr val="FF0000"/>
                </a:highlight>
              </a:rPr>
              <a:t>èt</a:t>
            </a:r>
            <a:r>
              <a:rPr lang="fr-FR" sz="5400"/>
              <a:t>e</a:t>
            </a:r>
            <a:endParaRPr lang="LID4096" sz="5400"/>
          </a:p>
        </p:txBody>
      </p:sp>
      <p:sp>
        <p:nvSpPr>
          <p:cNvPr id="10" name="Sous-titre 6">
            <a:extLst>
              <a:ext uri="{FF2B5EF4-FFF2-40B4-BE49-F238E27FC236}">
                <a16:creationId xmlns:a16="http://schemas.microsoft.com/office/drawing/2014/main" id="{D7CC2FF6-F9E6-CEAA-E1ED-F5291B613716}"/>
              </a:ext>
            </a:extLst>
          </p:cNvPr>
          <p:cNvSpPr txBox="1">
            <a:spLocks/>
          </p:cNvSpPr>
          <p:nvPr/>
        </p:nvSpPr>
        <p:spPr>
          <a:xfrm>
            <a:off x="-260551" y="3810117"/>
            <a:ext cx="4719481" cy="880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nous ach</a:t>
            </a:r>
            <a:r>
              <a:rPr lang="fr-FR" sz="5400">
                <a:highlight>
                  <a:srgbClr val="00FF00"/>
                </a:highlight>
              </a:rPr>
              <a:t>et</a:t>
            </a:r>
            <a:r>
              <a:rPr lang="fr-FR" sz="5400"/>
              <a:t>ons</a:t>
            </a:r>
            <a:endParaRPr lang="LID4096" sz="5400"/>
          </a:p>
        </p:txBody>
      </p:sp>
      <p:sp>
        <p:nvSpPr>
          <p:cNvPr id="11" name="Sous-titre 6">
            <a:extLst>
              <a:ext uri="{FF2B5EF4-FFF2-40B4-BE49-F238E27FC236}">
                <a16:creationId xmlns:a16="http://schemas.microsoft.com/office/drawing/2014/main" id="{5E68D4C3-AC17-4E6A-BEE7-B95F17F747E7}"/>
              </a:ext>
            </a:extLst>
          </p:cNvPr>
          <p:cNvSpPr txBox="1">
            <a:spLocks/>
          </p:cNvSpPr>
          <p:nvPr/>
        </p:nvSpPr>
        <p:spPr>
          <a:xfrm>
            <a:off x="-393893" y="4514052"/>
            <a:ext cx="4719484" cy="880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vous ach</a:t>
            </a:r>
            <a:r>
              <a:rPr lang="fr-FR" sz="5400">
                <a:highlight>
                  <a:srgbClr val="00FF00"/>
                </a:highlight>
              </a:rPr>
              <a:t>et</a:t>
            </a:r>
            <a:r>
              <a:rPr lang="fr-FR" sz="5400"/>
              <a:t>ez</a:t>
            </a:r>
            <a:endParaRPr lang="LID4096" sz="5400"/>
          </a:p>
        </p:txBody>
      </p:sp>
      <p:sp>
        <p:nvSpPr>
          <p:cNvPr id="12" name="Sous-titre 6">
            <a:extLst>
              <a:ext uri="{FF2B5EF4-FFF2-40B4-BE49-F238E27FC236}">
                <a16:creationId xmlns:a16="http://schemas.microsoft.com/office/drawing/2014/main" id="{6DB5E001-298F-8EC0-6E6D-35747DF77C99}"/>
              </a:ext>
            </a:extLst>
          </p:cNvPr>
          <p:cNvSpPr txBox="1">
            <a:spLocks/>
          </p:cNvSpPr>
          <p:nvPr/>
        </p:nvSpPr>
        <p:spPr>
          <a:xfrm>
            <a:off x="-285136" y="5187445"/>
            <a:ext cx="4876800" cy="880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elles ach</a:t>
            </a:r>
            <a:r>
              <a:rPr lang="fr-FR" sz="5400">
                <a:highlight>
                  <a:srgbClr val="FF0000"/>
                </a:highlight>
              </a:rPr>
              <a:t>èt</a:t>
            </a:r>
            <a:r>
              <a:rPr lang="fr-FR" sz="5400"/>
              <a:t>ent</a:t>
            </a:r>
            <a:endParaRPr lang="LID4096" sz="5400"/>
          </a:p>
        </p:txBody>
      </p:sp>
      <p:sp>
        <p:nvSpPr>
          <p:cNvPr id="13" name="Sous-titre 6">
            <a:extLst>
              <a:ext uri="{FF2B5EF4-FFF2-40B4-BE49-F238E27FC236}">
                <a16:creationId xmlns:a16="http://schemas.microsoft.com/office/drawing/2014/main" id="{CFA872EE-B374-DC62-8E1E-9116C8071F66}"/>
              </a:ext>
            </a:extLst>
          </p:cNvPr>
          <p:cNvSpPr txBox="1">
            <a:spLocks/>
          </p:cNvSpPr>
          <p:nvPr/>
        </p:nvSpPr>
        <p:spPr>
          <a:xfrm>
            <a:off x="6277894" y="1143137"/>
            <a:ext cx="3583859" cy="787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je j</a:t>
            </a:r>
            <a:r>
              <a:rPr lang="fr-FR" sz="5400">
                <a:highlight>
                  <a:srgbClr val="FF0000"/>
                </a:highlight>
              </a:rPr>
              <a:t>ett</a:t>
            </a:r>
            <a:r>
              <a:rPr lang="fr-FR" sz="5400"/>
              <a:t>e</a:t>
            </a:r>
            <a:endParaRPr lang="LID4096" sz="5400"/>
          </a:p>
        </p:txBody>
      </p:sp>
      <p:sp>
        <p:nvSpPr>
          <p:cNvPr id="14" name="Sous-titre 6">
            <a:extLst>
              <a:ext uri="{FF2B5EF4-FFF2-40B4-BE49-F238E27FC236}">
                <a16:creationId xmlns:a16="http://schemas.microsoft.com/office/drawing/2014/main" id="{DF913AE0-6EAA-CD36-2D4E-0E545D14CBA8}"/>
              </a:ext>
            </a:extLst>
          </p:cNvPr>
          <p:cNvSpPr txBox="1">
            <a:spLocks/>
          </p:cNvSpPr>
          <p:nvPr/>
        </p:nvSpPr>
        <p:spPr>
          <a:xfrm>
            <a:off x="6307389" y="1853966"/>
            <a:ext cx="3731343" cy="8229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tu j</a:t>
            </a:r>
            <a:r>
              <a:rPr lang="fr-FR" sz="5400">
                <a:highlight>
                  <a:srgbClr val="FF0000"/>
                </a:highlight>
              </a:rPr>
              <a:t>ett</a:t>
            </a:r>
            <a:r>
              <a:rPr lang="fr-FR" sz="5400"/>
              <a:t>es</a:t>
            </a:r>
            <a:endParaRPr lang="LID4096" sz="5400"/>
          </a:p>
        </p:txBody>
      </p:sp>
      <p:sp>
        <p:nvSpPr>
          <p:cNvPr id="15" name="Sous-titre 6">
            <a:extLst>
              <a:ext uri="{FF2B5EF4-FFF2-40B4-BE49-F238E27FC236}">
                <a16:creationId xmlns:a16="http://schemas.microsoft.com/office/drawing/2014/main" id="{DD13BA3E-08B1-8714-BF5A-3DEA77E77D9D}"/>
              </a:ext>
            </a:extLst>
          </p:cNvPr>
          <p:cNvSpPr txBox="1">
            <a:spLocks/>
          </p:cNvSpPr>
          <p:nvPr/>
        </p:nvSpPr>
        <p:spPr>
          <a:xfrm>
            <a:off x="6366386" y="2616392"/>
            <a:ext cx="3633020" cy="458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il j</a:t>
            </a:r>
            <a:r>
              <a:rPr lang="fr-FR" sz="5400">
                <a:highlight>
                  <a:srgbClr val="FF0000"/>
                </a:highlight>
              </a:rPr>
              <a:t>ett</a:t>
            </a:r>
            <a:r>
              <a:rPr lang="fr-FR" sz="5400"/>
              <a:t>e</a:t>
            </a:r>
            <a:endParaRPr lang="LID4096" sz="5400"/>
          </a:p>
        </p:txBody>
      </p:sp>
      <p:sp>
        <p:nvSpPr>
          <p:cNvPr id="16" name="Sous-titre 6">
            <a:extLst>
              <a:ext uri="{FF2B5EF4-FFF2-40B4-BE49-F238E27FC236}">
                <a16:creationId xmlns:a16="http://schemas.microsoft.com/office/drawing/2014/main" id="{C9AAB5C8-3F8D-46B7-90E5-AF8F540C45F7}"/>
              </a:ext>
            </a:extLst>
          </p:cNvPr>
          <p:cNvSpPr txBox="1">
            <a:spLocks/>
          </p:cNvSpPr>
          <p:nvPr/>
        </p:nvSpPr>
        <p:spPr>
          <a:xfrm>
            <a:off x="5590884" y="3856472"/>
            <a:ext cx="4399936" cy="787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nous j</a:t>
            </a:r>
            <a:r>
              <a:rPr lang="fr-FR" sz="5400">
                <a:highlight>
                  <a:srgbClr val="00FF00"/>
                </a:highlight>
              </a:rPr>
              <a:t>et</a:t>
            </a:r>
            <a:r>
              <a:rPr lang="fr-FR" sz="5400"/>
              <a:t>ons</a:t>
            </a:r>
            <a:endParaRPr lang="LID4096" sz="5400"/>
          </a:p>
        </p:txBody>
      </p:sp>
      <p:sp>
        <p:nvSpPr>
          <p:cNvPr id="17" name="Sous-titre 6">
            <a:extLst>
              <a:ext uri="{FF2B5EF4-FFF2-40B4-BE49-F238E27FC236}">
                <a16:creationId xmlns:a16="http://schemas.microsoft.com/office/drawing/2014/main" id="{D2452365-55AF-3170-6482-3F2748CF894D}"/>
              </a:ext>
            </a:extLst>
          </p:cNvPr>
          <p:cNvSpPr txBox="1">
            <a:spLocks/>
          </p:cNvSpPr>
          <p:nvPr/>
        </p:nvSpPr>
        <p:spPr>
          <a:xfrm>
            <a:off x="5265813" y="4481591"/>
            <a:ext cx="4719482" cy="6906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vous j</a:t>
            </a:r>
            <a:r>
              <a:rPr lang="fr-FR" sz="5400">
                <a:highlight>
                  <a:srgbClr val="00FF00"/>
                </a:highlight>
              </a:rPr>
              <a:t>et</a:t>
            </a:r>
            <a:r>
              <a:rPr lang="fr-FR" sz="5400"/>
              <a:t>ez</a:t>
            </a:r>
            <a:endParaRPr lang="LID4096" sz="5400"/>
          </a:p>
        </p:txBody>
      </p:sp>
      <p:sp>
        <p:nvSpPr>
          <p:cNvPr id="18" name="Sous-titre 6">
            <a:extLst>
              <a:ext uri="{FF2B5EF4-FFF2-40B4-BE49-F238E27FC236}">
                <a16:creationId xmlns:a16="http://schemas.microsoft.com/office/drawing/2014/main" id="{062EB975-699F-0C51-4A80-6B4B93942DF1}"/>
              </a:ext>
            </a:extLst>
          </p:cNvPr>
          <p:cNvSpPr txBox="1">
            <a:spLocks/>
          </p:cNvSpPr>
          <p:nvPr/>
        </p:nvSpPr>
        <p:spPr>
          <a:xfrm>
            <a:off x="5534357" y="5172193"/>
            <a:ext cx="4719483" cy="7115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elles j</a:t>
            </a:r>
            <a:r>
              <a:rPr lang="fr-FR" sz="5400">
                <a:highlight>
                  <a:srgbClr val="FF0000"/>
                </a:highlight>
              </a:rPr>
              <a:t>ett</a:t>
            </a:r>
            <a:r>
              <a:rPr lang="fr-FR" sz="5400"/>
              <a:t>ent</a:t>
            </a:r>
            <a:endParaRPr lang="LID4096" sz="5400"/>
          </a:p>
        </p:txBody>
      </p:sp>
      <p:sp>
        <p:nvSpPr>
          <p:cNvPr id="19" name="Sous-titre 6">
            <a:extLst>
              <a:ext uri="{FF2B5EF4-FFF2-40B4-BE49-F238E27FC236}">
                <a16:creationId xmlns:a16="http://schemas.microsoft.com/office/drawing/2014/main" id="{F2F7225B-CC85-C9B4-CE76-8CDA077163F1}"/>
              </a:ext>
            </a:extLst>
          </p:cNvPr>
          <p:cNvSpPr txBox="1">
            <a:spLocks/>
          </p:cNvSpPr>
          <p:nvPr/>
        </p:nvSpPr>
        <p:spPr>
          <a:xfrm>
            <a:off x="1214283" y="58320"/>
            <a:ext cx="2777613" cy="7878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 b="1" u="sng"/>
              <a:t>ach</a:t>
            </a:r>
            <a:r>
              <a:rPr lang="fr-FR" sz="5400" b="1" u="sng">
                <a:highlight>
                  <a:srgbClr val="00FF00"/>
                </a:highlight>
              </a:rPr>
              <a:t>eter</a:t>
            </a:r>
            <a:endParaRPr lang="LID4096" sz="5400" b="1" u="sng">
              <a:highlight>
                <a:srgbClr val="00FF00"/>
              </a:highlight>
            </a:endParaRPr>
          </a:p>
        </p:txBody>
      </p:sp>
      <p:sp>
        <p:nvSpPr>
          <p:cNvPr id="20" name="Sous-titre 6">
            <a:extLst>
              <a:ext uri="{FF2B5EF4-FFF2-40B4-BE49-F238E27FC236}">
                <a16:creationId xmlns:a16="http://schemas.microsoft.com/office/drawing/2014/main" id="{FA38A45A-4AE9-E310-3F41-725E18D66F71}"/>
              </a:ext>
            </a:extLst>
          </p:cNvPr>
          <p:cNvSpPr txBox="1">
            <a:spLocks/>
          </p:cNvSpPr>
          <p:nvPr/>
        </p:nvSpPr>
        <p:spPr>
          <a:xfrm>
            <a:off x="6277894" y="82827"/>
            <a:ext cx="3583859" cy="763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 b="1" u="sng"/>
              <a:t>j</a:t>
            </a:r>
            <a:r>
              <a:rPr lang="fr-FR" sz="5400" b="1" u="sng">
                <a:highlight>
                  <a:srgbClr val="00FF00"/>
                </a:highlight>
              </a:rPr>
              <a:t>eter</a:t>
            </a:r>
            <a:endParaRPr lang="LID4096" sz="5400" b="1" u="sng">
              <a:highlight>
                <a:srgbClr val="00FF00"/>
              </a:highlight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E158C3D-4536-3ACA-5538-DEE66C0C528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077146" y="245439"/>
            <a:ext cx="937874" cy="41570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71FDDF-A390-C108-C8AA-00F0A20D3A6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602759" y="670474"/>
            <a:ext cx="1412262" cy="41570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74B696-CF9D-D0C3-03B4-9B7F7C3BC1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9445" y="1158349"/>
            <a:ext cx="1394399" cy="458684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0297CD4-92E7-1910-E00B-6F835E81DD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03486" y="1603709"/>
            <a:ext cx="937875" cy="416182"/>
          </a:xfrm>
          <a:prstGeom prst="rect">
            <a:avLst/>
          </a:prstGeom>
        </p:spPr>
      </p:pic>
      <p:sp>
        <p:nvSpPr>
          <p:cNvPr id="6" name="Bulle narrative : rectangle 5">
            <a:extLst>
              <a:ext uri="{FF2B5EF4-FFF2-40B4-BE49-F238E27FC236}">
                <a16:creationId xmlns:a16="http://schemas.microsoft.com/office/drawing/2014/main" id="{16D0E63E-49B2-271A-56FE-0615121237CE}"/>
              </a:ext>
            </a:extLst>
          </p:cNvPr>
          <p:cNvSpPr/>
          <p:nvPr/>
        </p:nvSpPr>
        <p:spPr>
          <a:xfrm>
            <a:off x="4191005" y="661145"/>
            <a:ext cx="1723102" cy="2483693"/>
          </a:xfrm>
          <a:prstGeom prst="wedgeRectCallout">
            <a:avLst>
              <a:gd name="adj1" fmla="val 13"/>
              <a:gd name="adj2" fmla="val -838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Qu'est-ce qui est </a:t>
            </a:r>
            <a:r>
              <a:rPr lang="fr-FR" sz="3200" b="1" u="sng">
                <a:highlight>
                  <a:srgbClr val="FF0000"/>
                </a:highlight>
              </a:rPr>
              <a:t>différent</a:t>
            </a:r>
            <a:r>
              <a:rPr lang="fr-FR" sz="3200" b="1" u="sng"/>
              <a:t> </a:t>
            </a:r>
            <a:r>
              <a:rPr lang="fr-FR" sz="3200"/>
              <a:t> ?</a:t>
            </a:r>
            <a:endParaRPr lang="LID4096" sz="320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9810D-C90E-D498-C966-97B479CE42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03486" y="5324838"/>
            <a:ext cx="945539" cy="153316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47ED85D-A605-6163-FACE-128462DE13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97600" y="6433282"/>
            <a:ext cx="1394400" cy="30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3857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ous-titre 6">
            <a:extLst>
              <a:ext uri="{FF2B5EF4-FFF2-40B4-BE49-F238E27FC236}">
                <a16:creationId xmlns:a16="http://schemas.microsoft.com/office/drawing/2014/main" id="{F8989A8F-E55C-EB89-A361-B1DA3EF36A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1322903"/>
            <a:ext cx="2664542" cy="787834"/>
          </a:xfrm>
        </p:spPr>
        <p:txBody>
          <a:bodyPr>
            <a:noAutofit/>
          </a:bodyPr>
          <a:lstStyle/>
          <a:p>
            <a:r>
              <a:rPr lang="fr-FR" sz="5400"/>
              <a:t>j' ach</a:t>
            </a:r>
            <a:r>
              <a:rPr lang="fr-FR" sz="5400">
                <a:highlight>
                  <a:srgbClr val="FF0000"/>
                </a:highlight>
              </a:rPr>
              <a:t>èt</a:t>
            </a:r>
            <a:r>
              <a:rPr lang="fr-FR" sz="5400"/>
              <a:t>e</a:t>
            </a:r>
            <a:endParaRPr lang="LID4096" sz="5400"/>
          </a:p>
        </p:txBody>
      </p:sp>
      <p:sp>
        <p:nvSpPr>
          <p:cNvPr id="8" name="Sous-titre 6">
            <a:extLst>
              <a:ext uri="{FF2B5EF4-FFF2-40B4-BE49-F238E27FC236}">
                <a16:creationId xmlns:a16="http://schemas.microsoft.com/office/drawing/2014/main" id="{D32337C4-8BFB-AEA3-C022-BCE7DEA1392B}"/>
              </a:ext>
            </a:extLst>
          </p:cNvPr>
          <p:cNvSpPr txBox="1">
            <a:spLocks/>
          </p:cNvSpPr>
          <p:nvPr/>
        </p:nvSpPr>
        <p:spPr>
          <a:xfrm>
            <a:off x="589932" y="2047059"/>
            <a:ext cx="3274142" cy="458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tu ach</a:t>
            </a:r>
            <a:r>
              <a:rPr lang="fr-FR" sz="5400">
                <a:highlight>
                  <a:srgbClr val="FF0000"/>
                </a:highlight>
              </a:rPr>
              <a:t>èt</a:t>
            </a:r>
            <a:r>
              <a:rPr lang="fr-FR" sz="5400"/>
              <a:t>es</a:t>
            </a:r>
            <a:endParaRPr lang="LID4096" sz="5400"/>
          </a:p>
        </p:txBody>
      </p:sp>
      <p:sp>
        <p:nvSpPr>
          <p:cNvPr id="9" name="Sous-titre 6">
            <a:extLst>
              <a:ext uri="{FF2B5EF4-FFF2-40B4-BE49-F238E27FC236}">
                <a16:creationId xmlns:a16="http://schemas.microsoft.com/office/drawing/2014/main" id="{EDD34D6B-83B3-7B8F-A157-53E5A214DCD1}"/>
              </a:ext>
            </a:extLst>
          </p:cNvPr>
          <p:cNvSpPr txBox="1">
            <a:spLocks/>
          </p:cNvSpPr>
          <p:nvPr/>
        </p:nvSpPr>
        <p:spPr>
          <a:xfrm>
            <a:off x="707923" y="2686154"/>
            <a:ext cx="3077497" cy="6919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il ach</a:t>
            </a:r>
            <a:r>
              <a:rPr lang="fr-FR" sz="5400">
                <a:highlight>
                  <a:srgbClr val="FF0000"/>
                </a:highlight>
              </a:rPr>
              <a:t>èt</a:t>
            </a:r>
            <a:r>
              <a:rPr lang="fr-FR" sz="5400"/>
              <a:t>e</a:t>
            </a:r>
            <a:endParaRPr lang="LID4096" sz="5400"/>
          </a:p>
        </p:txBody>
      </p:sp>
      <p:sp>
        <p:nvSpPr>
          <p:cNvPr id="10" name="Sous-titre 6">
            <a:extLst>
              <a:ext uri="{FF2B5EF4-FFF2-40B4-BE49-F238E27FC236}">
                <a16:creationId xmlns:a16="http://schemas.microsoft.com/office/drawing/2014/main" id="{D7CC2FF6-F9E6-CEAA-E1ED-F5291B613716}"/>
              </a:ext>
            </a:extLst>
          </p:cNvPr>
          <p:cNvSpPr txBox="1">
            <a:spLocks/>
          </p:cNvSpPr>
          <p:nvPr/>
        </p:nvSpPr>
        <p:spPr>
          <a:xfrm>
            <a:off x="-260551" y="3810117"/>
            <a:ext cx="4719481" cy="880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nous ach</a:t>
            </a:r>
            <a:r>
              <a:rPr lang="fr-FR" sz="5400">
                <a:highlight>
                  <a:srgbClr val="00FF00"/>
                </a:highlight>
              </a:rPr>
              <a:t>et</a:t>
            </a:r>
            <a:r>
              <a:rPr lang="fr-FR" sz="5400"/>
              <a:t>ons</a:t>
            </a:r>
            <a:endParaRPr lang="LID4096" sz="5400"/>
          </a:p>
        </p:txBody>
      </p:sp>
      <p:sp>
        <p:nvSpPr>
          <p:cNvPr id="11" name="Sous-titre 6">
            <a:extLst>
              <a:ext uri="{FF2B5EF4-FFF2-40B4-BE49-F238E27FC236}">
                <a16:creationId xmlns:a16="http://schemas.microsoft.com/office/drawing/2014/main" id="{5E68D4C3-AC17-4E6A-BEE7-B95F17F747E7}"/>
              </a:ext>
            </a:extLst>
          </p:cNvPr>
          <p:cNvSpPr txBox="1">
            <a:spLocks/>
          </p:cNvSpPr>
          <p:nvPr/>
        </p:nvSpPr>
        <p:spPr>
          <a:xfrm>
            <a:off x="-393893" y="4514052"/>
            <a:ext cx="4719484" cy="880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vous ach</a:t>
            </a:r>
            <a:r>
              <a:rPr lang="fr-FR" sz="5400">
                <a:highlight>
                  <a:srgbClr val="00FF00"/>
                </a:highlight>
              </a:rPr>
              <a:t>et</a:t>
            </a:r>
            <a:r>
              <a:rPr lang="fr-FR" sz="5400"/>
              <a:t>ez</a:t>
            </a:r>
            <a:endParaRPr lang="LID4096" sz="5400"/>
          </a:p>
        </p:txBody>
      </p:sp>
      <p:sp>
        <p:nvSpPr>
          <p:cNvPr id="12" name="Sous-titre 6">
            <a:extLst>
              <a:ext uri="{FF2B5EF4-FFF2-40B4-BE49-F238E27FC236}">
                <a16:creationId xmlns:a16="http://schemas.microsoft.com/office/drawing/2014/main" id="{6DB5E001-298F-8EC0-6E6D-35747DF77C99}"/>
              </a:ext>
            </a:extLst>
          </p:cNvPr>
          <p:cNvSpPr txBox="1">
            <a:spLocks/>
          </p:cNvSpPr>
          <p:nvPr/>
        </p:nvSpPr>
        <p:spPr>
          <a:xfrm>
            <a:off x="-285136" y="5187445"/>
            <a:ext cx="4876800" cy="880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elles ach</a:t>
            </a:r>
            <a:r>
              <a:rPr lang="fr-FR" sz="5400">
                <a:highlight>
                  <a:srgbClr val="FF0000"/>
                </a:highlight>
              </a:rPr>
              <a:t>èt</a:t>
            </a:r>
            <a:r>
              <a:rPr lang="fr-FR" sz="5400"/>
              <a:t>ent</a:t>
            </a:r>
            <a:endParaRPr lang="LID4096" sz="5400"/>
          </a:p>
        </p:txBody>
      </p:sp>
      <p:sp>
        <p:nvSpPr>
          <p:cNvPr id="13" name="Sous-titre 6">
            <a:extLst>
              <a:ext uri="{FF2B5EF4-FFF2-40B4-BE49-F238E27FC236}">
                <a16:creationId xmlns:a16="http://schemas.microsoft.com/office/drawing/2014/main" id="{CFA872EE-B374-DC62-8E1E-9116C8071F66}"/>
              </a:ext>
            </a:extLst>
          </p:cNvPr>
          <p:cNvSpPr txBox="1">
            <a:spLocks/>
          </p:cNvSpPr>
          <p:nvPr/>
        </p:nvSpPr>
        <p:spPr>
          <a:xfrm>
            <a:off x="6277894" y="1143137"/>
            <a:ext cx="3583859" cy="787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je j</a:t>
            </a:r>
            <a:r>
              <a:rPr lang="fr-FR" sz="5400">
                <a:highlight>
                  <a:srgbClr val="FF0000"/>
                </a:highlight>
              </a:rPr>
              <a:t>ett</a:t>
            </a:r>
            <a:r>
              <a:rPr lang="fr-FR" sz="5400"/>
              <a:t>e</a:t>
            </a:r>
            <a:endParaRPr lang="LID4096" sz="5400"/>
          </a:p>
        </p:txBody>
      </p:sp>
      <p:sp>
        <p:nvSpPr>
          <p:cNvPr id="14" name="Sous-titre 6">
            <a:extLst>
              <a:ext uri="{FF2B5EF4-FFF2-40B4-BE49-F238E27FC236}">
                <a16:creationId xmlns:a16="http://schemas.microsoft.com/office/drawing/2014/main" id="{DF913AE0-6EAA-CD36-2D4E-0E545D14CBA8}"/>
              </a:ext>
            </a:extLst>
          </p:cNvPr>
          <p:cNvSpPr txBox="1">
            <a:spLocks/>
          </p:cNvSpPr>
          <p:nvPr/>
        </p:nvSpPr>
        <p:spPr>
          <a:xfrm>
            <a:off x="6307389" y="1853966"/>
            <a:ext cx="3731343" cy="8229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tu j</a:t>
            </a:r>
            <a:r>
              <a:rPr lang="fr-FR" sz="5400">
                <a:highlight>
                  <a:srgbClr val="FF0000"/>
                </a:highlight>
              </a:rPr>
              <a:t>ett</a:t>
            </a:r>
            <a:r>
              <a:rPr lang="fr-FR" sz="5400"/>
              <a:t>es</a:t>
            </a:r>
            <a:endParaRPr lang="LID4096" sz="5400"/>
          </a:p>
        </p:txBody>
      </p:sp>
      <p:sp>
        <p:nvSpPr>
          <p:cNvPr id="15" name="Sous-titre 6">
            <a:extLst>
              <a:ext uri="{FF2B5EF4-FFF2-40B4-BE49-F238E27FC236}">
                <a16:creationId xmlns:a16="http://schemas.microsoft.com/office/drawing/2014/main" id="{DD13BA3E-08B1-8714-BF5A-3DEA77E77D9D}"/>
              </a:ext>
            </a:extLst>
          </p:cNvPr>
          <p:cNvSpPr txBox="1">
            <a:spLocks/>
          </p:cNvSpPr>
          <p:nvPr/>
        </p:nvSpPr>
        <p:spPr>
          <a:xfrm>
            <a:off x="6366386" y="2616392"/>
            <a:ext cx="3633020" cy="458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il j</a:t>
            </a:r>
            <a:r>
              <a:rPr lang="fr-FR" sz="5400">
                <a:highlight>
                  <a:srgbClr val="FF0000"/>
                </a:highlight>
              </a:rPr>
              <a:t>ett</a:t>
            </a:r>
            <a:r>
              <a:rPr lang="fr-FR" sz="5400"/>
              <a:t>e</a:t>
            </a:r>
            <a:endParaRPr lang="LID4096" sz="5400"/>
          </a:p>
        </p:txBody>
      </p:sp>
      <p:sp>
        <p:nvSpPr>
          <p:cNvPr id="16" name="Sous-titre 6">
            <a:extLst>
              <a:ext uri="{FF2B5EF4-FFF2-40B4-BE49-F238E27FC236}">
                <a16:creationId xmlns:a16="http://schemas.microsoft.com/office/drawing/2014/main" id="{C9AAB5C8-3F8D-46B7-90E5-AF8F540C45F7}"/>
              </a:ext>
            </a:extLst>
          </p:cNvPr>
          <p:cNvSpPr txBox="1">
            <a:spLocks/>
          </p:cNvSpPr>
          <p:nvPr/>
        </p:nvSpPr>
        <p:spPr>
          <a:xfrm>
            <a:off x="5590884" y="3856472"/>
            <a:ext cx="4399936" cy="787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nous j</a:t>
            </a:r>
            <a:r>
              <a:rPr lang="fr-FR" sz="5400">
                <a:highlight>
                  <a:srgbClr val="00FF00"/>
                </a:highlight>
              </a:rPr>
              <a:t>et</a:t>
            </a:r>
            <a:r>
              <a:rPr lang="fr-FR" sz="5400"/>
              <a:t>ons</a:t>
            </a:r>
            <a:endParaRPr lang="LID4096" sz="5400"/>
          </a:p>
        </p:txBody>
      </p:sp>
      <p:sp>
        <p:nvSpPr>
          <p:cNvPr id="17" name="Sous-titre 6">
            <a:extLst>
              <a:ext uri="{FF2B5EF4-FFF2-40B4-BE49-F238E27FC236}">
                <a16:creationId xmlns:a16="http://schemas.microsoft.com/office/drawing/2014/main" id="{D2452365-55AF-3170-6482-3F2748CF894D}"/>
              </a:ext>
            </a:extLst>
          </p:cNvPr>
          <p:cNvSpPr txBox="1">
            <a:spLocks/>
          </p:cNvSpPr>
          <p:nvPr/>
        </p:nvSpPr>
        <p:spPr>
          <a:xfrm>
            <a:off x="5265813" y="4481591"/>
            <a:ext cx="4719482" cy="6906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vous j</a:t>
            </a:r>
            <a:r>
              <a:rPr lang="fr-FR" sz="5400">
                <a:highlight>
                  <a:srgbClr val="00FF00"/>
                </a:highlight>
              </a:rPr>
              <a:t>et</a:t>
            </a:r>
            <a:r>
              <a:rPr lang="fr-FR" sz="5400"/>
              <a:t>ez</a:t>
            </a:r>
            <a:endParaRPr lang="LID4096" sz="5400"/>
          </a:p>
        </p:txBody>
      </p:sp>
      <p:sp>
        <p:nvSpPr>
          <p:cNvPr id="18" name="Sous-titre 6">
            <a:extLst>
              <a:ext uri="{FF2B5EF4-FFF2-40B4-BE49-F238E27FC236}">
                <a16:creationId xmlns:a16="http://schemas.microsoft.com/office/drawing/2014/main" id="{062EB975-699F-0C51-4A80-6B4B93942DF1}"/>
              </a:ext>
            </a:extLst>
          </p:cNvPr>
          <p:cNvSpPr txBox="1">
            <a:spLocks/>
          </p:cNvSpPr>
          <p:nvPr/>
        </p:nvSpPr>
        <p:spPr>
          <a:xfrm>
            <a:off x="5534357" y="5172193"/>
            <a:ext cx="4719483" cy="7115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/>
              <a:t>elles j</a:t>
            </a:r>
            <a:r>
              <a:rPr lang="fr-FR" sz="5400">
                <a:highlight>
                  <a:srgbClr val="FF0000"/>
                </a:highlight>
              </a:rPr>
              <a:t>ett</a:t>
            </a:r>
            <a:r>
              <a:rPr lang="fr-FR" sz="5400"/>
              <a:t>ent</a:t>
            </a:r>
            <a:endParaRPr lang="LID4096" sz="5400"/>
          </a:p>
        </p:txBody>
      </p:sp>
      <p:sp>
        <p:nvSpPr>
          <p:cNvPr id="19" name="Sous-titre 6">
            <a:extLst>
              <a:ext uri="{FF2B5EF4-FFF2-40B4-BE49-F238E27FC236}">
                <a16:creationId xmlns:a16="http://schemas.microsoft.com/office/drawing/2014/main" id="{F2F7225B-CC85-C9B4-CE76-8CDA077163F1}"/>
              </a:ext>
            </a:extLst>
          </p:cNvPr>
          <p:cNvSpPr txBox="1">
            <a:spLocks/>
          </p:cNvSpPr>
          <p:nvPr/>
        </p:nvSpPr>
        <p:spPr>
          <a:xfrm>
            <a:off x="1214283" y="58320"/>
            <a:ext cx="2777613" cy="7878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 b="1" u="sng"/>
              <a:t>ach</a:t>
            </a:r>
            <a:r>
              <a:rPr lang="fr-FR" sz="5400" b="1" u="sng">
                <a:highlight>
                  <a:srgbClr val="00FF00"/>
                </a:highlight>
              </a:rPr>
              <a:t>eter</a:t>
            </a:r>
            <a:endParaRPr lang="LID4096" sz="5400" b="1" u="sng">
              <a:highlight>
                <a:srgbClr val="00FF00"/>
              </a:highlight>
            </a:endParaRPr>
          </a:p>
        </p:txBody>
      </p:sp>
      <p:sp>
        <p:nvSpPr>
          <p:cNvPr id="20" name="Sous-titre 6">
            <a:extLst>
              <a:ext uri="{FF2B5EF4-FFF2-40B4-BE49-F238E27FC236}">
                <a16:creationId xmlns:a16="http://schemas.microsoft.com/office/drawing/2014/main" id="{FA38A45A-4AE9-E310-3F41-725E18D66F71}"/>
              </a:ext>
            </a:extLst>
          </p:cNvPr>
          <p:cNvSpPr txBox="1">
            <a:spLocks/>
          </p:cNvSpPr>
          <p:nvPr/>
        </p:nvSpPr>
        <p:spPr>
          <a:xfrm>
            <a:off x="6277894" y="82827"/>
            <a:ext cx="3583859" cy="763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 b="1" u="sng"/>
              <a:t>j</a:t>
            </a:r>
            <a:r>
              <a:rPr lang="fr-FR" sz="5400" b="1" u="sng">
                <a:highlight>
                  <a:srgbClr val="00FF00"/>
                </a:highlight>
              </a:rPr>
              <a:t>eter</a:t>
            </a:r>
            <a:endParaRPr lang="LID4096" sz="5400" b="1" u="sng">
              <a:highlight>
                <a:srgbClr val="00FF00"/>
              </a:highlight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2787CA8-D79A-45A0-6FBC-BD50EE899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3486" y="5324838"/>
            <a:ext cx="945539" cy="153316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92DC5D1-77C8-929E-3924-2766CCC42D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7600" y="6433282"/>
            <a:ext cx="1394400" cy="30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1984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A253D02F-F722-70BD-D242-7EF7C7691627}"/>
              </a:ext>
            </a:extLst>
          </p:cNvPr>
          <p:cNvSpPr/>
          <p:nvPr/>
        </p:nvSpPr>
        <p:spPr>
          <a:xfrm>
            <a:off x="6532863" y="1806393"/>
            <a:ext cx="4156582" cy="1113788"/>
          </a:xfrm>
          <a:prstGeom prst="wedgeRectCallout">
            <a:avLst>
              <a:gd name="adj1" fmla="val 13"/>
              <a:gd name="adj2" fmla="val -838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Complète la deuxième règle </a:t>
            </a:r>
            <a:endParaRPr lang="LID4096" sz="320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CA11F09-6DBD-1EBF-48F1-CD8142BD2BDD}"/>
              </a:ext>
            </a:extLst>
          </p:cNvPr>
          <p:cNvSpPr txBox="1"/>
          <p:nvPr/>
        </p:nvSpPr>
        <p:spPr>
          <a:xfrm>
            <a:off x="0" y="4149213"/>
            <a:ext cx="121920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/>
              <a:t>La plus part des verbes du premier groupe qui se finissent par </a:t>
            </a:r>
            <a:r>
              <a:rPr lang="fr-FR" sz="3200">
                <a:highlight>
                  <a:srgbClr val="00FF00"/>
                </a:highlight>
              </a:rPr>
              <a:t>- eter </a:t>
            </a:r>
            <a:r>
              <a:rPr lang="fr-FR" sz="3200"/>
              <a:t>comme ACHETER ou HALETER , prennent un accent grave sur le  </a:t>
            </a:r>
            <a:r>
              <a:rPr lang="fr-FR" sz="3200" b="1" i="1" u="sng"/>
              <a:t>e</a:t>
            </a:r>
            <a:r>
              <a:rPr lang="fr-FR" sz="3200"/>
              <a:t> situé avant le </a:t>
            </a:r>
            <a:r>
              <a:rPr lang="fr-FR" sz="3200" b="1" i="1" u="sng"/>
              <a:t>l</a:t>
            </a:r>
            <a:r>
              <a:rPr lang="fr-FR" sz="3200"/>
              <a:t>,    sauf pour </a:t>
            </a:r>
            <a:r>
              <a:rPr lang="fr-FR" sz="3200" b="1" i="1"/>
              <a:t>nous </a:t>
            </a:r>
            <a:r>
              <a:rPr lang="fr-FR" sz="3200"/>
              <a:t>et </a:t>
            </a:r>
            <a:r>
              <a:rPr lang="fr-FR" sz="3200" b="1" i="1"/>
              <a:t>vous</a:t>
            </a:r>
            <a:r>
              <a:rPr lang="fr-FR" sz="3200"/>
              <a:t>.</a:t>
            </a:r>
          </a:p>
          <a:p>
            <a:r>
              <a:rPr lang="fr-FR" sz="3200" b="1" i="1" u="sng"/>
              <a:t>Exception </a:t>
            </a:r>
            <a:r>
              <a:rPr lang="fr-FR" sz="3200" i="1"/>
              <a:t>: le verbe </a:t>
            </a:r>
            <a:r>
              <a:rPr lang="fr-FR" sz="3200" i="1">
                <a:highlight>
                  <a:srgbClr val="00FF00"/>
                </a:highlight>
              </a:rPr>
              <a:t>jeter </a:t>
            </a:r>
            <a:r>
              <a:rPr lang="fr-FR" sz="3200" i="1"/>
              <a:t>et ses dérivés ( rejeter, ...) qui</a:t>
            </a:r>
          </a:p>
          <a:p>
            <a:r>
              <a:rPr lang="fr-FR" sz="3200" i="1"/>
              <a:t>double son t  pour avoir le son è.</a:t>
            </a:r>
          </a:p>
          <a:p>
            <a:endParaRPr lang="LID4096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C8C9DBD-72F2-E7B7-4142-6119B8597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56" y="56245"/>
            <a:ext cx="5661406" cy="350303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8895CB-93E0-87DF-1F80-1A8EF9E5951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077146" y="245439"/>
            <a:ext cx="937874" cy="41570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D46B524-D4B0-EDA5-D1F1-B13AD0A56F1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602759" y="670474"/>
            <a:ext cx="1412262" cy="41570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960A366-B5EA-E152-58F6-0AC947AA2A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89445" y="1158349"/>
            <a:ext cx="1394399" cy="45868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B288EC6-CB53-715C-4183-2034D97149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03486" y="1603709"/>
            <a:ext cx="937875" cy="41618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4D8D3F1-CDFA-8853-4FE1-F4DED59AE5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03486" y="5324838"/>
            <a:ext cx="945539" cy="153316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11D11D1-83EB-E293-4887-A1993C79BB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97600" y="6433282"/>
            <a:ext cx="1394400" cy="30517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094F61E-29D7-0372-CD68-CA903C324953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602760" y="4753536"/>
            <a:ext cx="350376" cy="537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2E64511-0B5F-3E85-65A3-1CDD7C38D16B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414515" y="5156923"/>
            <a:ext cx="350376" cy="537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72444AE-BC35-D2DF-68FB-DE094398DFD2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651354" y="5051887"/>
            <a:ext cx="851820" cy="537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67D5590-8A34-E86E-A9E3-1EA904C8B99C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031643" y="5150887"/>
            <a:ext cx="851820" cy="537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91DA394-C011-0FC1-388F-804402AC7E8F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938255" y="6164426"/>
            <a:ext cx="352661" cy="537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6FD0FA6-9A2B-FAF5-DF3B-C4552C7BF9B0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072752" y="6091419"/>
            <a:ext cx="352661" cy="537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53935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A253D02F-F722-70BD-D242-7EF7C7691627}"/>
              </a:ext>
            </a:extLst>
          </p:cNvPr>
          <p:cNvSpPr/>
          <p:nvPr/>
        </p:nvSpPr>
        <p:spPr>
          <a:xfrm>
            <a:off x="6532863" y="1806393"/>
            <a:ext cx="4156582" cy="1113788"/>
          </a:xfrm>
          <a:prstGeom prst="wedgeRectCallout">
            <a:avLst>
              <a:gd name="adj1" fmla="val 13"/>
              <a:gd name="adj2" fmla="val -838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Complète la deuxième règle </a:t>
            </a:r>
            <a:endParaRPr lang="LID4096" sz="320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CA11F09-6DBD-1EBF-48F1-CD8142BD2BDD}"/>
              </a:ext>
            </a:extLst>
          </p:cNvPr>
          <p:cNvSpPr txBox="1"/>
          <p:nvPr/>
        </p:nvSpPr>
        <p:spPr>
          <a:xfrm>
            <a:off x="0" y="4149213"/>
            <a:ext cx="121920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/>
              <a:t>La plus part des verbes du premier groupe qui se finissent par </a:t>
            </a:r>
            <a:r>
              <a:rPr lang="fr-FR" sz="3200">
                <a:highlight>
                  <a:srgbClr val="00FF00"/>
                </a:highlight>
              </a:rPr>
              <a:t>- eter </a:t>
            </a:r>
            <a:r>
              <a:rPr lang="fr-FR" sz="3200"/>
              <a:t>comme ACHETER ou HALETER , prennent un accent grave sur le  </a:t>
            </a:r>
            <a:r>
              <a:rPr lang="fr-FR" sz="3200" b="1" i="1" u="sng"/>
              <a:t>e</a:t>
            </a:r>
            <a:r>
              <a:rPr lang="fr-FR" sz="3200"/>
              <a:t> situé avant le </a:t>
            </a:r>
            <a:r>
              <a:rPr lang="fr-FR" sz="3200" b="1" i="1" u="sng"/>
              <a:t>l</a:t>
            </a:r>
            <a:r>
              <a:rPr lang="fr-FR" sz="3200"/>
              <a:t>,    sauf pour </a:t>
            </a:r>
            <a:r>
              <a:rPr lang="fr-FR" sz="3200" b="1" i="1"/>
              <a:t>nous </a:t>
            </a:r>
            <a:r>
              <a:rPr lang="fr-FR" sz="3200"/>
              <a:t>et </a:t>
            </a:r>
            <a:r>
              <a:rPr lang="fr-FR" sz="3200" b="1" i="1"/>
              <a:t>vous</a:t>
            </a:r>
            <a:r>
              <a:rPr lang="fr-FR" sz="3200"/>
              <a:t>.</a:t>
            </a:r>
          </a:p>
          <a:p>
            <a:r>
              <a:rPr lang="fr-FR" sz="3200" b="1" i="1" u="sng"/>
              <a:t>Exception </a:t>
            </a:r>
            <a:r>
              <a:rPr lang="fr-FR" sz="3200" i="1"/>
              <a:t>: le verbe </a:t>
            </a:r>
            <a:r>
              <a:rPr lang="fr-FR" sz="3200" i="1">
                <a:highlight>
                  <a:srgbClr val="00FF00"/>
                </a:highlight>
              </a:rPr>
              <a:t>jeter </a:t>
            </a:r>
            <a:r>
              <a:rPr lang="fr-FR" sz="3200" i="1"/>
              <a:t>et ses dérivés ( rejeter, ...) qui</a:t>
            </a:r>
          </a:p>
          <a:p>
            <a:r>
              <a:rPr lang="fr-FR" sz="3200" i="1"/>
              <a:t>double son t  pour avoir le son è.</a:t>
            </a:r>
          </a:p>
          <a:p>
            <a:endParaRPr lang="LID4096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C8C9DBD-72F2-E7B7-4142-6119B8597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56" y="56245"/>
            <a:ext cx="5661406" cy="350303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8895CB-93E0-87DF-1F80-1A8EF9E5951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077146" y="245439"/>
            <a:ext cx="937874" cy="41570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D46B524-D4B0-EDA5-D1F1-B13AD0A56F1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602759" y="670474"/>
            <a:ext cx="1412262" cy="41570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960A366-B5EA-E152-58F6-0AC947AA2A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89445" y="1158349"/>
            <a:ext cx="1394399" cy="45868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B288EC6-CB53-715C-4183-2034D97149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03486" y="1603709"/>
            <a:ext cx="937875" cy="41618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4D8D3F1-CDFA-8853-4FE1-F4DED59AE5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03486" y="5324838"/>
            <a:ext cx="945539" cy="153316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11D11D1-83EB-E293-4887-A1993C79BB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97600" y="6433282"/>
            <a:ext cx="1394400" cy="30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0067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5D8EF66-D3CA-51DC-E654-C363A39065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0110" y="5280729"/>
            <a:ext cx="831251" cy="156379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2E5C4E-13FA-1B26-1F7A-27C7BAB38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8729" y="6424132"/>
            <a:ext cx="1885714" cy="3142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D443DB-7863-ADE5-C3CF-82E077FDF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5975" y="4461640"/>
            <a:ext cx="3792788" cy="234681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7DCB81-DAED-F46B-0F5D-3018E0B68A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655" y="4227103"/>
            <a:ext cx="2122647" cy="21226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30FDD2D-5C56-932B-718F-609375DA0E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17689" y="4154574"/>
            <a:ext cx="953542" cy="24106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613D088-2FFC-DF56-E89A-FB4271AD29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33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9833" y="1224285"/>
            <a:ext cx="4454014" cy="267587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48D9B4B-8CE4-0488-5166-CC066336550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474" y="503247"/>
            <a:ext cx="2191659" cy="23977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8E53EC8-F34A-C0CF-E16C-BC09DACC9F0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5975" y="862139"/>
            <a:ext cx="1479368" cy="18726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D37DA01-47B6-27D9-AACB-37329E255D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66406" y="808336"/>
            <a:ext cx="953542" cy="24106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6D92BFF-B711-DF7A-6E3C-86AC5AFCDFA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178966">
            <a:off x="4278687" y="4462735"/>
            <a:ext cx="1047463" cy="59982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70B8D2C-C237-782A-0809-D2CEFC718F4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0994108">
            <a:off x="4455255" y="1945600"/>
            <a:ext cx="1040033" cy="5982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D569C47C-062E-03F8-A305-1ADB00B230F6}"/>
              </a:ext>
            </a:extLst>
          </p:cNvPr>
          <p:cNvSpPr txBox="1"/>
          <p:nvPr/>
        </p:nvSpPr>
        <p:spPr>
          <a:xfrm>
            <a:off x="6245388" y="3278320"/>
            <a:ext cx="12479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tu</a:t>
            </a:r>
            <a:endParaRPr lang="LID4096" sz="660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F372C8E-5882-C054-FB1C-21C2F46D7716}"/>
              </a:ext>
            </a:extLst>
          </p:cNvPr>
          <p:cNvSpPr txBox="1"/>
          <p:nvPr/>
        </p:nvSpPr>
        <p:spPr>
          <a:xfrm>
            <a:off x="7343899" y="2244725"/>
            <a:ext cx="4123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(APPELER)</a:t>
            </a:r>
            <a:endParaRPr lang="LID4096" sz="660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9AFCBDD-1C52-5066-AD6F-3C6D26368DEE}"/>
              </a:ext>
            </a:extLst>
          </p:cNvPr>
          <p:cNvSpPr txBox="1"/>
          <p:nvPr/>
        </p:nvSpPr>
        <p:spPr>
          <a:xfrm>
            <a:off x="6248400" y="2191673"/>
            <a:ext cx="12479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tu</a:t>
            </a:r>
            <a:endParaRPr lang="LID4096" sz="660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2E659EC-8F41-9D1F-6C1B-14EAEC0A120F}"/>
              </a:ext>
            </a:extLst>
          </p:cNvPr>
          <p:cNvSpPr txBox="1"/>
          <p:nvPr/>
        </p:nvSpPr>
        <p:spPr>
          <a:xfrm>
            <a:off x="7343900" y="3331372"/>
            <a:ext cx="4123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(GELER)</a:t>
            </a:r>
            <a:endParaRPr lang="LID4096" sz="6600"/>
          </a:p>
        </p:txBody>
      </p:sp>
    </p:spTree>
    <p:extLst>
      <p:ext uri="{BB962C8B-B14F-4D97-AF65-F5344CB8AC3E}">
        <p14:creationId xmlns:p14="http://schemas.microsoft.com/office/powerpoint/2010/main" val="39397792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5D8EF66-D3CA-51DC-E654-C363A39065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0110" y="5280729"/>
            <a:ext cx="831251" cy="156379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2E5C4E-13FA-1B26-1F7A-27C7BAB38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8729" y="6424132"/>
            <a:ext cx="1885714" cy="3142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D443DB-7863-ADE5-C3CF-82E077FDF8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975" y="4392153"/>
            <a:ext cx="3283973" cy="203197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7DCB81-DAED-F46B-0F5D-3018E0B68A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177" y="4094262"/>
            <a:ext cx="2122647" cy="21226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30FDD2D-5C56-932B-718F-609375DA0E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6406" y="4054112"/>
            <a:ext cx="953542" cy="24106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613D088-2FFC-DF56-E89A-FB4271AD29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9833" y="1224286"/>
            <a:ext cx="3883196" cy="23329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48D9B4B-8CE4-0488-5166-CC06633655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74" y="503247"/>
            <a:ext cx="2191659" cy="23977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8E53EC8-F34A-C0CF-E16C-BC09DACC9F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5975" y="862139"/>
            <a:ext cx="1479368" cy="18726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D37DA01-47B6-27D9-AACB-37329E255D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6406" y="808336"/>
            <a:ext cx="953542" cy="24106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6D92BFF-B711-DF7A-6E3C-86AC5AFCDF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178966">
            <a:off x="3849161" y="4857881"/>
            <a:ext cx="1047463" cy="59982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70B8D2C-C237-782A-0809-D2CEFC718F4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0994108">
            <a:off x="3945336" y="2148400"/>
            <a:ext cx="1040033" cy="598249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0F372C8E-5882-C054-FB1C-21C2F46D7716}"/>
              </a:ext>
            </a:extLst>
          </p:cNvPr>
          <p:cNvSpPr txBox="1"/>
          <p:nvPr/>
        </p:nvSpPr>
        <p:spPr>
          <a:xfrm>
            <a:off x="7343899" y="2191673"/>
            <a:ext cx="4123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appelles</a:t>
            </a:r>
            <a:endParaRPr lang="LID4096" sz="660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109E64C-A0CA-03F3-2C90-C9D4B24E3249}"/>
              </a:ext>
            </a:extLst>
          </p:cNvPr>
          <p:cNvSpPr txBox="1"/>
          <p:nvPr/>
        </p:nvSpPr>
        <p:spPr>
          <a:xfrm>
            <a:off x="6245388" y="3278320"/>
            <a:ext cx="12479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tu</a:t>
            </a:r>
            <a:endParaRPr lang="LID4096" sz="660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C1F0CF6-34FB-886E-FB53-CD610274A0F9}"/>
              </a:ext>
            </a:extLst>
          </p:cNvPr>
          <p:cNvSpPr txBox="1"/>
          <p:nvPr/>
        </p:nvSpPr>
        <p:spPr>
          <a:xfrm>
            <a:off x="7343900" y="3331372"/>
            <a:ext cx="4123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gèles</a:t>
            </a:r>
            <a:endParaRPr lang="LID4096" sz="660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825EAEC-6606-249D-CF0F-40301200202C}"/>
              </a:ext>
            </a:extLst>
          </p:cNvPr>
          <p:cNvSpPr txBox="1"/>
          <p:nvPr/>
        </p:nvSpPr>
        <p:spPr>
          <a:xfrm>
            <a:off x="6248400" y="2191673"/>
            <a:ext cx="12479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tu</a:t>
            </a:r>
            <a:endParaRPr lang="LID4096" sz="6600"/>
          </a:p>
        </p:txBody>
      </p:sp>
    </p:spTree>
    <p:extLst>
      <p:ext uri="{BB962C8B-B14F-4D97-AF65-F5344CB8AC3E}">
        <p14:creationId xmlns:p14="http://schemas.microsoft.com/office/powerpoint/2010/main" val="20355078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5D8EF66-D3CA-51DC-E654-C363A39065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0110" y="5280729"/>
            <a:ext cx="831251" cy="156379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2E5C4E-13FA-1B26-1F7A-27C7BAB38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8729" y="6424132"/>
            <a:ext cx="1885714" cy="3142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D443DB-7863-ADE5-C3CF-82E077FDF8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975" y="4392153"/>
            <a:ext cx="3283973" cy="203197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7DCB81-DAED-F46B-0F5D-3018E0B68A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177" y="4094262"/>
            <a:ext cx="2122647" cy="21226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30FDD2D-5C56-932B-718F-609375DA0E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6406" y="4054112"/>
            <a:ext cx="953542" cy="24106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613D088-2FFC-DF56-E89A-FB4271AD29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9833" y="1224286"/>
            <a:ext cx="3883196" cy="23329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48D9B4B-8CE4-0488-5166-CC06633655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74" y="503247"/>
            <a:ext cx="2191659" cy="23977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8E53EC8-F34A-C0CF-E16C-BC09DACC9F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5975" y="862139"/>
            <a:ext cx="1479368" cy="18726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D37DA01-47B6-27D9-AACB-37329E255D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6406" y="808336"/>
            <a:ext cx="953542" cy="24106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6D92BFF-B711-DF7A-6E3C-86AC5AFCDF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178966">
            <a:off x="3849161" y="4857881"/>
            <a:ext cx="1047463" cy="59982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70B8D2C-C237-782A-0809-D2CEFC718F4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0994108">
            <a:off x="3945336" y="2148400"/>
            <a:ext cx="1040033" cy="5982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D569C47C-062E-03F8-A305-1ADB00B230F6}"/>
              </a:ext>
            </a:extLst>
          </p:cNvPr>
          <p:cNvSpPr txBox="1"/>
          <p:nvPr/>
        </p:nvSpPr>
        <p:spPr>
          <a:xfrm>
            <a:off x="5358582" y="2039273"/>
            <a:ext cx="19853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nous</a:t>
            </a:r>
            <a:endParaRPr lang="LID4096" sz="660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F372C8E-5882-C054-FB1C-21C2F46D7716}"/>
              </a:ext>
            </a:extLst>
          </p:cNvPr>
          <p:cNvSpPr txBox="1"/>
          <p:nvPr/>
        </p:nvSpPr>
        <p:spPr>
          <a:xfrm>
            <a:off x="7343901" y="2039273"/>
            <a:ext cx="4123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(GELER)</a:t>
            </a:r>
            <a:endParaRPr lang="LID4096" sz="660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E60957-F145-29BB-6770-CBA662A79342}"/>
              </a:ext>
            </a:extLst>
          </p:cNvPr>
          <p:cNvSpPr txBox="1"/>
          <p:nvPr/>
        </p:nvSpPr>
        <p:spPr>
          <a:xfrm>
            <a:off x="5358582" y="3284157"/>
            <a:ext cx="19853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nous</a:t>
            </a:r>
            <a:endParaRPr lang="LID4096" sz="660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FFB1E6B-635F-C5CD-26D8-5D8F1C305ACB}"/>
              </a:ext>
            </a:extLst>
          </p:cNvPr>
          <p:cNvSpPr txBox="1"/>
          <p:nvPr/>
        </p:nvSpPr>
        <p:spPr>
          <a:xfrm>
            <a:off x="7343900" y="3284157"/>
            <a:ext cx="4123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(APPELER)</a:t>
            </a:r>
            <a:endParaRPr lang="LID4096" sz="6600"/>
          </a:p>
        </p:txBody>
      </p:sp>
    </p:spTree>
    <p:extLst>
      <p:ext uri="{BB962C8B-B14F-4D97-AF65-F5344CB8AC3E}">
        <p14:creationId xmlns:p14="http://schemas.microsoft.com/office/powerpoint/2010/main" val="11144143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5D8EF66-D3CA-51DC-E654-C363A39065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0110" y="5280729"/>
            <a:ext cx="831251" cy="156379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2E5C4E-13FA-1B26-1F7A-27C7BAB38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8729" y="6424132"/>
            <a:ext cx="1885714" cy="3142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D443DB-7863-ADE5-C3CF-82E077FDF8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975" y="4392153"/>
            <a:ext cx="3283973" cy="203197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7DCB81-DAED-F46B-0F5D-3018E0B68A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177" y="4094262"/>
            <a:ext cx="2122647" cy="21226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30FDD2D-5C56-932B-718F-609375DA0E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6406" y="4054112"/>
            <a:ext cx="953542" cy="24106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613D088-2FFC-DF56-E89A-FB4271AD29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9833" y="1224286"/>
            <a:ext cx="3883196" cy="23329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48D9B4B-8CE4-0488-5166-CC06633655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74" y="503247"/>
            <a:ext cx="2191659" cy="23977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8E53EC8-F34A-C0CF-E16C-BC09DACC9F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5975" y="862139"/>
            <a:ext cx="1479368" cy="18726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D37DA01-47B6-27D9-AACB-37329E255D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6406" y="808336"/>
            <a:ext cx="953542" cy="24106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6D92BFF-B711-DF7A-6E3C-86AC5AFCDF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178966">
            <a:off x="3849161" y="4857881"/>
            <a:ext cx="1047463" cy="59982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70B8D2C-C237-782A-0809-D2CEFC718F4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0994108">
            <a:off x="3945336" y="2148400"/>
            <a:ext cx="1040033" cy="5982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D569C47C-062E-03F8-A305-1ADB00B230F6}"/>
              </a:ext>
            </a:extLst>
          </p:cNvPr>
          <p:cNvSpPr txBox="1"/>
          <p:nvPr/>
        </p:nvSpPr>
        <p:spPr>
          <a:xfrm>
            <a:off x="5358582" y="2039273"/>
            <a:ext cx="19853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nous</a:t>
            </a:r>
            <a:endParaRPr lang="LID4096" sz="660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F372C8E-5882-C054-FB1C-21C2F46D7716}"/>
              </a:ext>
            </a:extLst>
          </p:cNvPr>
          <p:cNvSpPr txBox="1"/>
          <p:nvPr/>
        </p:nvSpPr>
        <p:spPr>
          <a:xfrm>
            <a:off x="7343901" y="2039273"/>
            <a:ext cx="4123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gelons</a:t>
            </a:r>
            <a:endParaRPr lang="LID4096" sz="660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E60957-F145-29BB-6770-CBA662A79342}"/>
              </a:ext>
            </a:extLst>
          </p:cNvPr>
          <p:cNvSpPr txBox="1"/>
          <p:nvPr/>
        </p:nvSpPr>
        <p:spPr>
          <a:xfrm>
            <a:off x="5358582" y="3284157"/>
            <a:ext cx="19853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nous</a:t>
            </a:r>
            <a:endParaRPr lang="LID4096" sz="660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FFB1E6B-635F-C5CD-26D8-5D8F1C305ACB}"/>
              </a:ext>
            </a:extLst>
          </p:cNvPr>
          <p:cNvSpPr txBox="1"/>
          <p:nvPr/>
        </p:nvSpPr>
        <p:spPr>
          <a:xfrm>
            <a:off x="7343900" y="3284157"/>
            <a:ext cx="4123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appelons</a:t>
            </a:r>
            <a:endParaRPr lang="LID4096" sz="6600"/>
          </a:p>
        </p:txBody>
      </p:sp>
    </p:spTree>
    <p:extLst>
      <p:ext uri="{BB962C8B-B14F-4D97-AF65-F5344CB8AC3E}">
        <p14:creationId xmlns:p14="http://schemas.microsoft.com/office/powerpoint/2010/main" val="3813817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5D8EF66-D3CA-51DC-E654-C363A39065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0110" y="5280729"/>
            <a:ext cx="831251" cy="156379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2E5C4E-13FA-1B26-1F7A-27C7BAB38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8729" y="6424132"/>
            <a:ext cx="1885714" cy="3142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D443DB-7863-ADE5-C3CF-82E077FDF8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975" y="4392153"/>
            <a:ext cx="3283973" cy="203197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7DCB81-DAED-F46B-0F5D-3018E0B68A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177" y="4094262"/>
            <a:ext cx="2122647" cy="21226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30FDD2D-5C56-932B-718F-609375DA0E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6406" y="4054112"/>
            <a:ext cx="953542" cy="24106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613D088-2FFC-DF56-E89A-FB4271AD29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9833" y="1224286"/>
            <a:ext cx="3883196" cy="23329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48D9B4B-8CE4-0488-5166-CC06633655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74" y="503247"/>
            <a:ext cx="2191659" cy="23977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8E53EC8-F34A-C0CF-E16C-BC09DACC9F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5975" y="862139"/>
            <a:ext cx="1479368" cy="18726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D37DA01-47B6-27D9-AACB-37329E255D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6406" y="808336"/>
            <a:ext cx="953542" cy="24106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6D92BFF-B711-DF7A-6E3C-86AC5AFCDF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178966">
            <a:off x="3849161" y="4857881"/>
            <a:ext cx="1047463" cy="59982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70B8D2C-C237-782A-0809-D2CEFC718F4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0994108">
            <a:off x="3945336" y="2148400"/>
            <a:ext cx="1040033" cy="5982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D569C47C-062E-03F8-A305-1ADB00B230F6}"/>
              </a:ext>
            </a:extLst>
          </p:cNvPr>
          <p:cNvSpPr txBox="1"/>
          <p:nvPr/>
        </p:nvSpPr>
        <p:spPr>
          <a:xfrm>
            <a:off x="5943602" y="3278320"/>
            <a:ext cx="15496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elle</a:t>
            </a:r>
            <a:endParaRPr lang="LID4096" sz="660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F372C8E-5882-C054-FB1C-21C2F46D7716}"/>
              </a:ext>
            </a:extLst>
          </p:cNvPr>
          <p:cNvSpPr txBox="1"/>
          <p:nvPr/>
        </p:nvSpPr>
        <p:spPr>
          <a:xfrm>
            <a:off x="7343899" y="2244725"/>
            <a:ext cx="4123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(ACHETER)</a:t>
            </a:r>
            <a:endParaRPr lang="LID4096" sz="660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9AFCBDD-1C52-5066-AD6F-3C6D26368DEE}"/>
              </a:ext>
            </a:extLst>
          </p:cNvPr>
          <p:cNvSpPr txBox="1"/>
          <p:nvPr/>
        </p:nvSpPr>
        <p:spPr>
          <a:xfrm>
            <a:off x="6248400" y="2191673"/>
            <a:ext cx="12479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il</a:t>
            </a:r>
            <a:endParaRPr lang="LID4096" sz="660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2E659EC-8F41-9D1F-6C1B-14EAEC0A120F}"/>
              </a:ext>
            </a:extLst>
          </p:cNvPr>
          <p:cNvSpPr txBox="1"/>
          <p:nvPr/>
        </p:nvSpPr>
        <p:spPr>
          <a:xfrm>
            <a:off x="7343900" y="3331372"/>
            <a:ext cx="4123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(JETER)</a:t>
            </a:r>
            <a:endParaRPr lang="LID4096" sz="6600"/>
          </a:p>
        </p:txBody>
      </p:sp>
    </p:spTree>
    <p:extLst>
      <p:ext uri="{BB962C8B-B14F-4D97-AF65-F5344CB8AC3E}">
        <p14:creationId xmlns:p14="http://schemas.microsoft.com/office/powerpoint/2010/main" val="31746060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5D8EF66-D3CA-51DC-E654-C363A39065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0110" y="5280729"/>
            <a:ext cx="831251" cy="156379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2E5C4E-13FA-1B26-1F7A-27C7BAB38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8729" y="6424132"/>
            <a:ext cx="1885714" cy="3142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D443DB-7863-ADE5-C3CF-82E077FDF8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975" y="4392153"/>
            <a:ext cx="3283973" cy="203197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7DCB81-DAED-F46B-0F5D-3018E0B68A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177" y="4094262"/>
            <a:ext cx="2122647" cy="21226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30FDD2D-5C56-932B-718F-609375DA0E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6406" y="4054112"/>
            <a:ext cx="953542" cy="24106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613D088-2FFC-DF56-E89A-FB4271AD29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9833" y="1224286"/>
            <a:ext cx="3883196" cy="23329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48D9B4B-8CE4-0488-5166-CC06633655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74" y="503247"/>
            <a:ext cx="2191659" cy="23977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8E53EC8-F34A-C0CF-E16C-BC09DACC9F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5975" y="862139"/>
            <a:ext cx="1479368" cy="18726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D37DA01-47B6-27D9-AACB-37329E255D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6406" y="808336"/>
            <a:ext cx="953542" cy="24106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6D92BFF-B711-DF7A-6E3C-86AC5AFCDF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178966">
            <a:off x="3849161" y="4857881"/>
            <a:ext cx="1047463" cy="59982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70B8D2C-C237-782A-0809-D2CEFC718F4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0994108">
            <a:off x="3945336" y="2148400"/>
            <a:ext cx="1040033" cy="59824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D569C47C-062E-03F8-A305-1ADB00B230F6}"/>
              </a:ext>
            </a:extLst>
          </p:cNvPr>
          <p:cNvSpPr txBox="1"/>
          <p:nvPr/>
        </p:nvSpPr>
        <p:spPr>
          <a:xfrm>
            <a:off x="5943602" y="3278320"/>
            <a:ext cx="15496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elle</a:t>
            </a:r>
            <a:endParaRPr lang="LID4096" sz="660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F372C8E-5882-C054-FB1C-21C2F46D7716}"/>
              </a:ext>
            </a:extLst>
          </p:cNvPr>
          <p:cNvSpPr txBox="1"/>
          <p:nvPr/>
        </p:nvSpPr>
        <p:spPr>
          <a:xfrm>
            <a:off x="7343899" y="2244725"/>
            <a:ext cx="4123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achète</a:t>
            </a:r>
            <a:endParaRPr lang="LID4096" sz="660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9AFCBDD-1C52-5066-AD6F-3C6D26368DEE}"/>
              </a:ext>
            </a:extLst>
          </p:cNvPr>
          <p:cNvSpPr txBox="1"/>
          <p:nvPr/>
        </p:nvSpPr>
        <p:spPr>
          <a:xfrm>
            <a:off x="6248400" y="2191673"/>
            <a:ext cx="12479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il</a:t>
            </a:r>
            <a:endParaRPr lang="LID4096" sz="660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2E659EC-8F41-9D1F-6C1B-14EAEC0A120F}"/>
              </a:ext>
            </a:extLst>
          </p:cNvPr>
          <p:cNvSpPr txBox="1"/>
          <p:nvPr/>
        </p:nvSpPr>
        <p:spPr>
          <a:xfrm>
            <a:off x="7343900" y="3331372"/>
            <a:ext cx="4123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jette</a:t>
            </a:r>
            <a:endParaRPr lang="LID4096" sz="6600"/>
          </a:p>
        </p:txBody>
      </p:sp>
    </p:spTree>
    <p:extLst>
      <p:ext uri="{BB962C8B-B14F-4D97-AF65-F5344CB8AC3E}">
        <p14:creationId xmlns:p14="http://schemas.microsoft.com/office/powerpoint/2010/main" val="10213043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5D8EF66-D3CA-51DC-E654-C363A39065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0110" y="5280729"/>
            <a:ext cx="831251" cy="156379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2E5C4E-13FA-1B26-1F7A-27C7BAB38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8729" y="6424132"/>
            <a:ext cx="1885714" cy="3142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D443DB-7863-ADE5-C3CF-82E077FDF8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975" y="4392153"/>
            <a:ext cx="3283973" cy="203197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7DCB81-DAED-F46B-0F5D-3018E0B68A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177" y="4094262"/>
            <a:ext cx="2122647" cy="21226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30FDD2D-5C56-932B-718F-609375DA0E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6406" y="4054112"/>
            <a:ext cx="953542" cy="24106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613D088-2FFC-DF56-E89A-FB4271AD29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9833" y="1224286"/>
            <a:ext cx="3883196" cy="23329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48D9B4B-8CE4-0488-5166-CC06633655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74" y="503247"/>
            <a:ext cx="2191659" cy="23977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8E53EC8-F34A-C0CF-E16C-BC09DACC9F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5975" y="862139"/>
            <a:ext cx="1479368" cy="18726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D37DA01-47B6-27D9-AACB-37329E255D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6406" y="808336"/>
            <a:ext cx="953542" cy="24106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6D92BFF-B711-DF7A-6E3C-86AC5AFCDF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178966">
            <a:off x="3849161" y="4857881"/>
            <a:ext cx="1047463" cy="59982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70B8D2C-C237-782A-0809-D2CEFC718F4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0994108">
            <a:off x="3945336" y="2148400"/>
            <a:ext cx="1040033" cy="598249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0F372C8E-5882-C054-FB1C-21C2F46D7716}"/>
              </a:ext>
            </a:extLst>
          </p:cNvPr>
          <p:cNvSpPr txBox="1"/>
          <p:nvPr/>
        </p:nvSpPr>
        <p:spPr>
          <a:xfrm>
            <a:off x="7343899" y="2244725"/>
            <a:ext cx="4123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(ACHETER)</a:t>
            </a:r>
            <a:endParaRPr lang="LID4096" sz="660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9AFCBDD-1C52-5066-AD6F-3C6D26368DEE}"/>
              </a:ext>
            </a:extLst>
          </p:cNvPr>
          <p:cNvSpPr txBox="1"/>
          <p:nvPr/>
        </p:nvSpPr>
        <p:spPr>
          <a:xfrm>
            <a:off x="5535562" y="2191673"/>
            <a:ext cx="19607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vous</a:t>
            </a:r>
            <a:endParaRPr lang="LID4096" sz="660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2E659EC-8F41-9D1F-6C1B-14EAEC0A120F}"/>
              </a:ext>
            </a:extLst>
          </p:cNvPr>
          <p:cNvSpPr txBox="1"/>
          <p:nvPr/>
        </p:nvSpPr>
        <p:spPr>
          <a:xfrm>
            <a:off x="7343900" y="3331372"/>
            <a:ext cx="4123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(JETER)</a:t>
            </a:r>
            <a:endParaRPr lang="LID4096" sz="660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406013D-B474-E191-730C-2B64FDE9CE4C}"/>
              </a:ext>
            </a:extLst>
          </p:cNvPr>
          <p:cNvSpPr txBox="1"/>
          <p:nvPr/>
        </p:nvSpPr>
        <p:spPr>
          <a:xfrm>
            <a:off x="5535562" y="3331372"/>
            <a:ext cx="19607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vous</a:t>
            </a:r>
            <a:endParaRPr lang="LID4096" sz="6600"/>
          </a:p>
        </p:txBody>
      </p:sp>
    </p:spTree>
    <p:extLst>
      <p:ext uri="{BB962C8B-B14F-4D97-AF65-F5344CB8AC3E}">
        <p14:creationId xmlns:p14="http://schemas.microsoft.com/office/powerpoint/2010/main" val="7566746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5D8EF66-D3CA-51DC-E654-C363A39065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0110" y="5280729"/>
            <a:ext cx="831251" cy="156379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2E5C4E-13FA-1B26-1F7A-27C7BAB38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8729" y="6424132"/>
            <a:ext cx="1885714" cy="3142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D443DB-7863-ADE5-C3CF-82E077FDF8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975" y="4392153"/>
            <a:ext cx="3283973" cy="203197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7DCB81-DAED-F46B-0F5D-3018E0B68A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177" y="4094262"/>
            <a:ext cx="2122647" cy="21226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30FDD2D-5C56-932B-718F-609375DA0E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6406" y="4054112"/>
            <a:ext cx="953542" cy="24106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613D088-2FFC-DF56-E89A-FB4271AD29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9833" y="1224286"/>
            <a:ext cx="3883196" cy="23329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48D9B4B-8CE4-0488-5166-CC06633655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74" y="503247"/>
            <a:ext cx="2191659" cy="23977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8E53EC8-F34A-C0CF-E16C-BC09DACC9F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5975" y="862139"/>
            <a:ext cx="1479368" cy="18726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D37DA01-47B6-27D9-AACB-37329E255D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6406" y="808336"/>
            <a:ext cx="953542" cy="24106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6D92BFF-B711-DF7A-6E3C-86AC5AFCDF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178966">
            <a:off x="3849161" y="4857881"/>
            <a:ext cx="1047463" cy="59982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70B8D2C-C237-782A-0809-D2CEFC718F4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0994108">
            <a:off x="3945336" y="2148400"/>
            <a:ext cx="1040033" cy="598249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0F372C8E-5882-C054-FB1C-21C2F46D7716}"/>
              </a:ext>
            </a:extLst>
          </p:cNvPr>
          <p:cNvSpPr txBox="1"/>
          <p:nvPr/>
        </p:nvSpPr>
        <p:spPr>
          <a:xfrm>
            <a:off x="7343899" y="2244725"/>
            <a:ext cx="4123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achetez</a:t>
            </a:r>
            <a:endParaRPr lang="LID4096" sz="660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9AFCBDD-1C52-5066-AD6F-3C6D26368DEE}"/>
              </a:ext>
            </a:extLst>
          </p:cNvPr>
          <p:cNvSpPr txBox="1"/>
          <p:nvPr/>
        </p:nvSpPr>
        <p:spPr>
          <a:xfrm>
            <a:off x="5535562" y="2191673"/>
            <a:ext cx="19607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vous</a:t>
            </a:r>
            <a:endParaRPr lang="LID4096" sz="660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2E659EC-8F41-9D1F-6C1B-14EAEC0A120F}"/>
              </a:ext>
            </a:extLst>
          </p:cNvPr>
          <p:cNvSpPr txBox="1"/>
          <p:nvPr/>
        </p:nvSpPr>
        <p:spPr>
          <a:xfrm>
            <a:off x="7343900" y="3331372"/>
            <a:ext cx="4123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jetez</a:t>
            </a:r>
            <a:endParaRPr lang="LID4096" sz="660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406013D-B474-E191-730C-2B64FDE9CE4C}"/>
              </a:ext>
            </a:extLst>
          </p:cNvPr>
          <p:cNvSpPr txBox="1"/>
          <p:nvPr/>
        </p:nvSpPr>
        <p:spPr>
          <a:xfrm>
            <a:off x="5535562" y="3331372"/>
            <a:ext cx="19607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/>
              <a:t>vous</a:t>
            </a:r>
            <a:endParaRPr lang="LID4096" sz="6600"/>
          </a:p>
        </p:txBody>
      </p:sp>
    </p:spTree>
    <p:extLst>
      <p:ext uri="{BB962C8B-B14F-4D97-AF65-F5344CB8AC3E}">
        <p14:creationId xmlns:p14="http://schemas.microsoft.com/office/powerpoint/2010/main" val="18048067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7D443DB-7863-ADE5-C3CF-82E077FDF8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975" y="4392153"/>
            <a:ext cx="3283973" cy="203197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7DCB81-DAED-F46B-0F5D-3018E0B68A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77" y="4094262"/>
            <a:ext cx="2122647" cy="21226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30FDD2D-5C56-932B-718F-609375DA0E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6406" y="4054112"/>
            <a:ext cx="953542" cy="24106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613D088-2FFC-DF56-E89A-FB4271AD29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9833" y="1224286"/>
            <a:ext cx="3883196" cy="23329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48D9B4B-8CE4-0488-5166-CC06633655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74" y="503247"/>
            <a:ext cx="2191659" cy="23977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8E53EC8-F34A-C0CF-E16C-BC09DACC9F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975" y="862139"/>
            <a:ext cx="1479368" cy="18726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D37DA01-47B6-27D9-AACB-37329E255D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6406" y="808336"/>
            <a:ext cx="953542" cy="24106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6D92BFF-B711-DF7A-6E3C-86AC5AFCDF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178966">
            <a:off x="3849161" y="4857881"/>
            <a:ext cx="1047463" cy="59982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70B8D2C-C237-782A-0809-D2CEFC718F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994108">
            <a:off x="3945336" y="2148400"/>
            <a:ext cx="1040033" cy="59824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313772E-966D-23C3-05E1-296C33A2590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58746" y="1013557"/>
            <a:ext cx="2583112" cy="4671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85300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1297</TotalTime>
  <Words>674</Words>
  <Application>Microsoft Office PowerPoint</Application>
  <PresentationFormat>Grand écran</PresentationFormat>
  <Paragraphs>217</Paragraphs>
  <Slides>25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Thème Office</vt:lpstr>
      <vt:lpstr>CONJUGAISON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CONJUGAISON</dc:title>
  <dc:creator>CARRE Gurvan</dc:creator>
  <cp:lastModifiedBy>CARRE Gurvan</cp:lastModifiedBy>
  <cp:revision>5</cp:revision>
  <dcterms:created xsi:type="dcterms:W3CDTF">2023-09-28T06:33:13Z</dcterms:created>
  <dcterms:modified xsi:type="dcterms:W3CDTF">2023-09-29T08:24:33Z</dcterms:modified>
</cp:coreProperties>
</file>