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481" r:id="rId2"/>
    <p:sldId id="482" r:id="rId3"/>
    <p:sldId id="302" r:id="rId4"/>
    <p:sldId id="460" r:id="rId5"/>
    <p:sldId id="355" r:id="rId6"/>
    <p:sldId id="393" r:id="rId7"/>
    <p:sldId id="477" r:id="rId8"/>
    <p:sldId id="392" r:id="rId9"/>
    <p:sldId id="476" r:id="rId10"/>
    <p:sldId id="479" r:id="rId11"/>
    <p:sldId id="483" r:id="rId12"/>
    <p:sldId id="493" r:id="rId13"/>
    <p:sldId id="490" r:id="rId14"/>
    <p:sldId id="487" r:id="rId15"/>
    <p:sldId id="469" r:id="rId16"/>
    <p:sldId id="488" r:id="rId17"/>
    <p:sldId id="494" r:id="rId18"/>
    <p:sldId id="388" r:id="rId19"/>
    <p:sldId id="495" r:id="rId20"/>
    <p:sldId id="387" r:id="rId21"/>
    <p:sldId id="496" r:id="rId22"/>
    <p:sldId id="332" r:id="rId23"/>
  </p:sldIdLst>
  <p:sldSz cx="12192000" cy="6858000"/>
  <p:notesSz cx="6858000" cy="9144000"/>
  <p:defaultText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03" autoAdjust="0"/>
    <p:restoredTop sz="83956" autoAdjust="0"/>
  </p:normalViewPr>
  <p:slideViewPr>
    <p:cSldViewPr snapToGrid="0">
      <p:cViewPr varScale="1">
        <p:scale>
          <a:sx n="65" d="100"/>
          <a:sy n="65" d="100"/>
        </p:scale>
        <p:origin x="151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046E32-55AF-466C-86CE-438095D07E07}" type="datetimeFigureOut">
              <a:rPr lang="LID4096" smtClean="0"/>
              <a:t>08/01/2022</a:t>
            </a:fld>
            <a:endParaRPr lang="LID4096"/>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LID4096"/>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247727-3176-4DB7-AE83-5147C485682F}" type="slidenum">
              <a:rPr lang="LID4096" smtClean="0"/>
              <a:t>‹N°›</a:t>
            </a:fld>
            <a:endParaRPr lang="LID4096"/>
          </a:p>
        </p:txBody>
      </p:sp>
    </p:spTree>
    <p:extLst>
      <p:ext uri="{BB962C8B-B14F-4D97-AF65-F5344CB8AC3E}">
        <p14:creationId xmlns:p14="http://schemas.microsoft.com/office/powerpoint/2010/main" val="329725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Travail par équipes, chaque élève doit compléter la fiche qu'il recevra en tenant compte du mot et du schéma, Il devra ensuite lire le problème de comparaison devant la classe qui devra le résoudre,</a:t>
            </a:r>
            <a:endParaRPr lang="LID4096"/>
          </a:p>
        </p:txBody>
      </p:sp>
      <p:sp>
        <p:nvSpPr>
          <p:cNvPr id="4" name="Espace réservé du numéro de diapositive 3"/>
          <p:cNvSpPr>
            <a:spLocks noGrp="1"/>
          </p:cNvSpPr>
          <p:nvPr>
            <p:ph type="sldNum" sz="quarter" idx="5"/>
          </p:nvPr>
        </p:nvSpPr>
        <p:spPr/>
        <p:txBody>
          <a:bodyPr/>
          <a:lstStyle/>
          <a:p>
            <a:fld id="{64247727-3176-4DB7-AE83-5147C485682F}" type="slidenum">
              <a:rPr lang="LID4096" smtClean="0"/>
              <a:t>18</a:t>
            </a:fld>
            <a:endParaRPr lang="LID4096"/>
          </a:p>
        </p:txBody>
      </p:sp>
    </p:spTree>
    <p:extLst>
      <p:ext uri="{BB962C8B-B14F-4D97-AF65-F5344CB8AC3E}">
        <p14:creationId xmlns:p14="http://schemas.microsoft.com/office/powerpoint/2010/main" val="94181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Travail par équipes, chaque élève doit compléter la fiche qu'il recevra en tenant compte du mot et du schéma, Il devra ensuite lire le problème de comparaison devant la classe qui devra le résoudre,</a:t>
            </a:r>
            <a:endParaRPr lang="LID4096"/>
          </a:p>
        </p:txBody>
      </p:sp>
      <p:sp>
        <p:nvSpPr>
          <p:cNvPr id="4" name="Espace réservé du numéro de diapositive 3"/>
          <p:cNvSpPr>
            <a:spLocks noGrp="1"/>
          </p:cNvSpPr>
          <p:nvPr>
            <p:ph type="sldNum" sz="quarter" idx="5"/>
          </p:nvPr>
        </p:nvSpPr>
        <p:spPr/>
        <p:txBody>
          <a:bodyPr/>
          <a:lstStyle/>
          <a:p>
            <a:fld id="{64247727-3176-4DB7-AE83-5147C485682F}" type="slidenum">
              <a:rPr lang="LID4096" smtClean="0"/>
              <a:t>19</a:t>
            </a:fld>
            <a:endParaRPr lang="LID4096"/>
          </a:p>
        </p:txBody>
      </p:sp>
    </p:spTree>
    <p:extLst>
      <p:ext uri="{BB962C8B-B14F-4D97-AF65-F5344CB8AC3E}">
        <p14:creationId xmlns:p14="http://schemas.microsoft.com/office/powerpoint/2010/main" val="1679839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équipes passent les unes après les autres devant le tableau, les élèves répondent sur leur ardoise en indiquant le schéma adapté.</a:t>
            </a:r>
            <a:endParaRPr lang="LID4096"/>
          </a:p>
        </p:txBody>
      </p:sp>
      <p:sp>
        <p:nvSpPr>
          <p:cNvPr id="4" name="Espace réservé du numéro de diapositive 3"/>
          <p:cNvSpPr>
            <a:spLocks noGrp="1"/>
          </p:cNvSpPr>
          <p:nvPr>
            <p:ph type="sldNum" sz="quarter" idx="5"/>
          </p:nvPr>
        </p:nvSpPr>
        <p:spPr/>
        <p:txBody>
          <a:bodyPr/>
          <a:lstStyle/>
          <a:p>
            <a:fld id="{64247727-3176-4DB7-AE83-5147C485682F}" type="slidenum">
              <a:rPr lang="LID4096" smtClean="0"/>
              <a:t>20</a:t>
            </a:fld>
            <a:endParaRPr lang="LID4096"/>
          </a:p>
        </p:txBody>
      </p:sp>
    </p:spTree>
    <p:extLst>
      <p:ext uri="{BB962C8B-B14F-4D97-AF65-F5344CB8AC3E}">
        <p14:creationId xmlns:p14="http://schemas.microsoft.com/office/powerpoint/2010/main" val="1045997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équipes passent les unes après les autres devant le tableau, les élèves répondent sur leur ardoise en indiquant le schéma adapté.</a:t>
            </a:r>
            <a:endParaRPr lang="LID4096"/>
          </a:p>
        </p:txBody>
      </p:sp>
      <p:sp>
        <p:nvSpPr>
          <p:cNvPr id="4" name="Espace réservé du numéro de diapositive 3"/>
          <p:cNvSpPr>
            <a:spLocks noGrp="1"/>
          </p:cNvSpPr>
          <p:nvPr>
            <p:ph type="sldNum" sz="quarter" idx="5"/>
          </p:nvPr>
        </p:nvSpPr>
        <p:spPr/>
        <p:txBody>
          <a:bodyPr/>
          <a:lstStyle/>
          <a:p>
            <a:fld id="{64247727-3176-4DB7-AE83-5147C485682F}" type="slidenum">
              <a:rPr lang="LID4096" smtClean="0"/>
              <a:t>21</a:t>
            </a:fld>
            <a:endParaRPr lang="LID4096"/>
          </a:p>
        </p:txBody>
      </p:sp>
    </p:spTree>
    <p:extLst>
      <p:ext uri="{BB962C8B-B14F-4D97-AF65-F5344CB8AC3E}">
        <p14:creationId xmlns:p14="http://schemas.microsoft.com/office/powerpoint/2010/main" val="529992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B5F71F-F86C-4187-9781-2C000EAC0D5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U"/>
          </a:p>
        </p:txBody>
      </p:sp>
      <p:sp>
        <p:nvSpPr>
          <p:cNvPr id="3" name="Sous-titre 2">
            <a:extLst>
              <a:ext uri="{FF2B5EF4-FFF2-40B4-BE49-F238E27FC236}">
                <a16:creationId xmlns:a16="http://schemas.microsoft.com/office/drawing/2014/main" id="{743A26A5-F002-44DD-90D2-451891D44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U"/>
          </a:p>
        </p:txBody>
      </p:sp>
      <p:sp>
        <p:nvSpPr>
          <p:cNvPr id="4" name="Espace réservé de la date 3">
            <a:extLst>
              <a:ext uri="{FF2B5EF4-FFF2-40B4-BE49-F238E27FC236}">
                <a16:creationId xmlns:a16="http://schemas.microsoft.com/office/drawing/2014/main" id="{A3DD252A-2D32-428E-9FC4-A883B4A0CC89}"/>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5" name="Espace réservé du pied de page 4">
            <a:extLst>
              <a:ext uri="{FF2B5EF4-FFF2-40B4-BE49-F238E27FC236}">
                <a16:creationId xmlns:a16="http://schemas.microsoft.com/office/drawing/2014/main" id="{B92B81FE-8423-4CBB-B9FE-9429B8188C26}"/>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029C4B29-14AA-4A4A-9F0F-672807CAF6CA}"/>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04899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0B2265-A7DC-448A-ABD9-F387FFBA915E}"/>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D440FFFB-D8C8-4A37-B3A2-E0F4F3264E4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4DB1717A-7A8B-41A8-9CB8-8D374F7327F9}"/>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5" name="Espace réservé du pied de page 4">
            <a:extLst>
              <a:ext uri="{FF2B5EF4-FFF2-40B4-BE49-F238E27FC236}">
                <a16:creationId xmlns:a16="http://schemas.microsoft.com/office/drawing/2014/main" id="{CCB25CBB-268D-425D-9630-FF226FDC0B94}"/>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2F72615B-AFD8-4114-959D-07F8D4AAB01C}"/>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278519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AA5EA5-6506-4941-95CD-18A1B46B31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U"/>
          </a:p>
        </p:txBody>
      </p:sp>
      <p:sp>
        <p:nvSpPr>
          <p:cNvPr id="3" name="Espace réservé du texte 2">
            <a:extLst>
              <a:ext uri="{FF2B5EF4-FFF2-40B4-BE49-F238E27FC236}">
                <a16:creationId xmlns:a16="http://schemas.microsoft.com/office/drawing/2014/main" id="{01BD58B4-0DE0-4151-9727-1FC72F650C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2E4F6C3-BE79-4590-8A3B-C28ABBAD900E}"/>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5" name="Espace réservé du pied de page 4">
            <a:extLst>
              <a:ext uri="{FF2B5EF4-FFF2-40B4-BE49-F238E27FC236}">
                <a16:creationId xmlns:a16="http://schemas.microsoft.com/office/drawing/2014/main" id="{8054150C-69CF-4EAC-B74F-8D65509B1B83}"/>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E78FF37-A4DC-41FD-9308-82839EB22155}"/>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5224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82C09-9F95-484D-8CBD-F980F89EBED3}"/>
              </a:ext>
            </a:extLst>
          </p:cNvPr>
          <p:cNvSpPr>
            <a:spLocks noGrp="1"/>
          </p:cNvSpPr>
          <p:nvPr>
            <p:ph type="title"/>
          </p:nvPr>
        </p:nvSpPr>
        <p:spPr/>
        <p:txBody>
          <a:bodyPr/>
          <a:lstStyle/>
          <a:p>
            <a:r>
              <a:rPr lang="fr-FR"/>
              <a:t>Modifiez le style du titre</a:t>
            </a:r>
            <a:endParaRPr lang="fr-MU"/>
          </a:p>
        </p:txBody>
      </p:sp>
      <p:sp>
        <p:nvSpPr>
          <p:cNvPr id="3" name="Espace réservé du contenu 2">
            <a:extLst>
              <a:ext uri="{FF2B5EF4-FFF2-40B4-BE49-F238E27FC236}">
                <a16:creationId xmlns:a16="http://schemas.microsoft.com/office/drawing/2014/main" id="{292B3AE0-7971-4CE3-8C01-BC0A7ED872D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contenu 3">
            <a:extLst>
              <a:ext uri="{FF2B5EF4-FFF2-40B4-BE49-F238E27FC236}">
                <a16:creationId xmlns:a16="http://schemas.microsoft.com/office/drawing/2014/main" id="{EF932291-2149-468B-B84B-D5A731E1290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e la date 4">
            <a:extLst>
              <a:ext uri="{FF2B5EF4-FFF2-40B4-BE49-F238E27FC236}">
                <a16:creationId xmlns:a16="http://schemas.microsoft.com/office/drawing/2014/main" id="{0A2AA3AC-4D0C-4DA0-9848-9237D8C9A4A7}"/>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6" name="Espace réservé du pied de page 5">
            <a:extLst>
              <a:ext uri="{FF2B5EF4-FFF2-40B4-BE49-F238E27FC236}">
                <a16:creationId xmlns:a16="http://schemas.microsoft.com/office/drawing/2014/main" id="{BF26CE4C-2582-4CF1-8376-86EF7C03BE5B}"/>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293978AB-C02B-4B53-B135-0A98E7F0A419}"/>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82198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9F45B2-3FC4-43A1-9D2C-45F4BA0AC675}"/>
              </a:ext>
            </a:extLst>
          </p:cNvPr>
          <p:cNvSpPr>
            <a:spLocks noGrp="1"/>
          </p:cNvSpPr>
          <p:nvPr>
            <p:ph type="title"/>
          </p:nvPr>
        </p:nvSpPr>
        <p:spPr>
          <a:xfrm>
            <a:off x="839788" y="365125"/>
            <a:ext cx="10515600" cy="1325563"/>
          </a:xfrm>
        </p:spPr>
        <p:txBody>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BFCE3F43-655A-4E3C-B09C-E82BC3C48D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9E0518-AEFF-4C72-B8F4-B87BBCA9172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5" name="Espace réservé du texte 4">
            <a:extLst>
              <a:ext uri="{FF2B5EF4-FFF2-40B4-BE49-F238E27FC236}">
                <a16:creationId xmlns:a16="http://schemas.microsoft.com/office/drawing/2014/main" id="{FB02895A-0115-4DFB-90E3-CBE9F2EC45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4BDD57D-B49B-43AF-B039-E3093D29C65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7" name="Espace réservé de la date 6">
            <a:extLst>
              <a:ext uri="{FF2B5EF4-FFF2-40B4-BE49-F238E27FC236}">
                <a16:creationId xmlns:a16="http://schemas.microsoft.com/office/drawing/2014/main" id="{3A9CE0C9-30FA-4AC4-8D78-A7BC7A0DC1E4}"/>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8" name="Espace réservé du pied de page 7">
            <a:extLst>
              <a:ext uri="{FF2B5EF4-FFF2-40B4-BE49-F238E27FC236}">
                <a16:creationId xmlns:a16="http://schemas.microsoft.com/office/drawing/2014/main" id="{AAF13B0F-54BE-4993-A112-3E7B548C5E16}"/>
              </a:ext>
            </a:extLst>
          </p:cNvPr>
          <p:cNvSpPr>
            <a:spLocks noGrp="1"/>
          </p:cNvSpPr>
          <p:nvPr>
            <p:ph type="ftr" sz="quarter" idx="11"/>
          </p:nvPr>
        </p:nvSpPr>
        <p:spPr/>
        <p:txBody>
          <a:bodyPr/>
          <a:lstStyle/>
          <a:p>
            <a:endParaRPr lang="fr-MU"/>
          </a:p>
        </p:txBody>
      </p:sp>
      <p:sp>
        <p:nvSpPr>
          <p:cNvPr id="9" name="Espace réservé du numéro de diapositive 8">
            <a:extLst>
              <a:ext uri="{FF2B5EF4-FFF2-40B4-BE49-F238E27FC236}">
                <a16:creationId xmlns:a16="http://schemas.microsoft.com/office/drawing/2014/main" id="{63ED2AFA-5C83-46B3-975C-B5DA7C36564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47054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CB70F7-6AD0-451F-B2A9-C4983B8C64B9}"/>
              </a:ext>
            </a:extLst>
          </p:cNvPr>
          <p:cNvSpPr>
            <a:spLocks noGrp="1"/>
          </p:cNvSpPr>
          <p:nvPr>
            <p:ph type="title"/>
          </p:nvPr>
        </p:nvSpPr>
        <p:spPr/>
        <p:txBody>
          <a:bodyPr/>
          <a:lstStyle/>
          <a:p>
            <a:r>
              <a:rPr lang="fr-FR"/>
              <a:t>Modifiez le style du titre</a:t>
            </a:r>
            <a:endParaRPr lang="fr-MU"/>
          </a:p>
        </p:txBody>
      </p:sp>
      <p:sp>
        <p:nvSpPr>
          <p:cNvPr id="3" name="Espace réservé de la date 2">
            <a:extLst>
              <a:ext uri="{FF2B5EF4-FFF2-40B4-BE49-F238E27FC236}">
                <a16:creationId xmlns:a16="http://schemas.microsoft.com/office/drawing/2014/main" id="{57F1E020-83AF-4728-BEAF-330F069F055A}"/>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4" name="Espace réservé du pied de page 3">
            <a:extLst>
              <a:ext uri="{FF2B5EF4-FFF2-40B4-BE49-F238E27FC236}">
                <a16:creationId xmlns:a16="http://schemas.microsoft.com/office/drawing/2014/main" id="{ABFEE974-62C9-473C-A89C-5FA8416AECDC}"/>
              </a:ext>
            </a:extLst>
          </p:cNvPr>
          <p:cNvSpPr>
            <a:spLocks noGrp="1"/>
          </p:cNvSpPr>
          <p:nvPr>
            <p:ph type="ftr" sz="quarter" idx="11"/>
          </p:nvPr>
        </p:nvSpPr>
        <p:spPr/>
        <p:txBody>
          <a:bodyPr/>
          <a:lstStyle/>
          <a:p>
            <a:endParaRPr lang="fr-MU"/>
          </a:p>
        </p:txBody>
      </p:sp>
      <p:sp>
        <p:nvSpPr>
          <p:cNvPr id="5" name="Espace réservé du numéro de diapositive 4">
            <a:extLst>
              <a:ext uri="{FF2B5EF4-FFF2-40B4-BE49-F238E27FC236}">
                <a16:creationId xmlns:a16="http://schemas.microsoft.com/office/drawing/2014/main" id="{D5AEE396-72D7-461B-881C-56AAAE1914A7}"/>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200855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0EACE7B-9AA0-4024-A296-FA6A7522C53D}"/>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3" name="Espace réservé du pied de page 2">
            <a:extLst>
              <a:ext uri="{FF2B5EF4-FFF2-40B4-BE49-F238E27FC236}">
                <a16:creationId xmlns:a16="http://schemas.microsoft.com/office/drawing/2014/main" id="{D6FA4F76-628D-4A3C-BB71-CE1255D1999B}"/>
              </a:ext>
            </a:extLst>
          </p:cNvPr>
          <p:cNvSpPr>
            <a:spLocks noGrp="1"/>
          </p:cNvSpPr>
          <p:nvPr>
            <p:ph type="ftr" sz="quarter" idx="11"/>
          </p:nvPr>
        </p:nvSpPr>
        <p:spPr/>
        <p:txBody>
          <a:bodyPr/>
          <a:lstStyle/>
          <a:p>
            <a:endParaRPr lang="fr-MU"/>
          </a:p>
        </p:txBody>
      </p:sp>
      <p:sp>
        <p:nvSpPr>
          <p:cNvPr id="4" name="Espace réservé du numéro de diapositive 3">
            <a:extLst>
              <a:ext uri="{FF2B5EF4-FFF2-40B4-BE49-F238E27FC236}">
                <a16:creationId xmlns:a16="http://schemas.microsoft.com/office/drawing/2014/main" id="{05F0171D-07BC-474A-96BB-2927EF02CF64}"/>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17379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511586-34D5-44AE-866C-0839354927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du contenu 2">
            <a:extLst>
              <a:ext uri="{FF2B5EF4-FFF2-40B4-BE49-F238E27FC236}">
                <a16:creationId xmlns:a16="http://schemas.microsoft.com/office/drawing/2014/main" id="{1B7AAF54-B007-4BB9-9177-D4D057AA5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u texte 3">
            <a:extLst>
              <a:ext uri="{FF2B5EF4-FFF2-40B4-BE49-F238E27FC236}">
                <a16:creationId xmlns:a16="http://schemas.microsoft.com/office/drawing/2014/main" id="{96043067-88B5-4C2A-9851-8F5EA2E462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DA58705-7C59-47F9-8A0A-CD5B6FEEA826}"/>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6" name="Espace réservé du pied de page 5">
            <a:extLst>
              <a:ext uri="{FF2B5EF4-FFF2-40B4-BE49-F238E27FC236}">
                <a16:creationId xmlns:a16="http://schemas.microsoft.com/office/drawing/2014/main" id="{77F53108-B4E9-4057-A682-9A4AEE36F0BE}"/>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C1792E21-00BA-4BC4-9FF1-5763E0E8F4F6}"/>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3846275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C578C-158E-4B6D-886B-9A094C44A87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U"/>
          </a:p>
        </p:txBody>
      </p:sp>
      <p:sp>
        <p:nvSpPr>
          <p:cNvPr id="3" name="Espace réservé pour une image  2">
            <a:extLst>
              <a:ext uri="{FF2B5EF4-FFF2-40B4-BE49-F238E27FC236}">
                <a16:creationId xmlns:a16="http://schemas.microsoft.com/office/drawing/2014/main" id="{83CA34C4-9020-4FFF-8F7C-91F3B7A9D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U"/>
          </a:p>
        </p:txBody>
      </p:sp>
      <p:sp>
        <p:nvSpPr>
          <p:cNvPr id="4" name="Espace réservé du texte 3">
            <a:extLst>
              <a:ext uri="{FF2B5EF4-FFF2-40B4-BE49-F238E27FC236}">
                <a16:creationId xmlns:a16="http://schemas.microsoft.com/office/drawing/2014/main" id="{CCE8B95B-8317-4E35-9AA8-088F37559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F07D630-AD30-43FD-892F-FD622AE08741}"/>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6" name="Espace réservé du pied de page 5">
            <a:extLst>
              <a:ext uri="{FF2B5EF4-FFF2-40B4-BE49-F238E27FC236}">
                <a16:creationId xmlns:a16="http://schemas.microsoft.com/office/drawing/2014/main" id="{B043DC05-3F53-4973-B6D4-F67A2B0BE516}"/>
              </a:ext>
            </a:extLst>
          </p:cNvPr>
          <p:cNvSpPr>
            <a:spLocks noGrp="1"/>
          </p:cNvSpPr>
          <p:nvPr>
            <p:ph type="ftr" sz="quarter" idx="11"/>
          </p:nvPr>
        </p:nvSpPr>
        <p:spPr/>
        <p:txBody>
          <a:bodyPr/>
          <a:lstStyle/>
          <a:p>
            <a:endParaRPr lang="fr-MU"/>
          </a:p>
        </p:txBody>
      </p:sp>
      <p:sp>
        <p:nvSpPr>
          <p:cNvPr id="7" name="Espace réservé du numéro de diapositive 6">
            <a:extLst>
              <a:ext uri="{FF2B5EF4-FFF2-40B4-BE49-F238E27FC236}">
                <a16:creationId xmlns:a16="http://schemas.microsoft.com/office/drawing/2014/main" id="{6A3D23A8-96D1-4136-BDCA-104B29C0D69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18252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5D02BE-D8A3-4A34-99A4-A4807A2389D5}"/>
              </a:ext>
            </a:extLst>
          </p:cNvPr>
          <p:cNvSpPr>
            <a:spLocks noGrp="1"/>
          </p:cNvSpPr>
          <p:nvPr>
            <p:ph type="title"/>
          </p:nvPr>
        </p:nvSpPr>
        <p:spPr/>
        <p:txBody>
          <a:bodyPr/>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BF497C9C-C698-45FC-85F5-B6A4E2EBE18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F14A429A-11DC-4E42-A8EF-EC4D1DA97216}"/>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5" name="Espace réservé du pied de page 4">
            <a:extLst>
              <a:ext uri="{FF2B5EF4-FFF2-40B4-BE49-F238E27FC236}">
                <a16:creationId xmlns:a16="http://schemas.microsoft.com/office/drawing/2014/main" id="{51EEEAB4-EAF3-4251-B329-52EFA61B7D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1A926A99-6489-438C-A342-D21DF4553A5F}"/>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553700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1152C3-CA69-4398-BBD8-F3D5E8925C34}"/>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U"/>
          </a:p>
        </p:txBody>
      </p:sp>
      <p:sp>
        <p:nvSpPr>
          <p:cNvPr id="3" name="Espace réservé du texte vertical 2">
            <a:extLst>
              <a:ext uri="{FF2B5EF4-FFF2-40B4-BE49-F238E27FC236}">
                <a16:creationId xmlns:a16="http://schemas.microsoft.com/office/drawing/2014/main" id="{1B420CC4-1441-4FE7-9D61-E61F4CA0964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134E583E-AD2D-4637-A658-DF5ADF1EB2D8}"/>
              </a:ext>
            </a:extLst>
          </p:cNvPr>
          <p:cNvSpPr>
            <a:spLocks noGrp="1"/>
          </p:cNvSpPr>
          <p:nvPr>
            <p:ph type="dt" sz="half" idx="10"/>
          </p:nvPr>
        </p:nvSpPr>
        <p:spPr/>
        <p:txBody>
          <a:bodyPr/>
          <a:lstStyle/>
          <a:p>
            <a:fld id="{B4E64D48-54C3-4178-8E7B-B2CA24AAC0F7}" type="datetimeFigureOut">
              <a:rPr lang="fr-MU" smtClean="0"/>
              <a:t>08/01/2022</a:t>
            </a:fld>
            <a:endParaRPr lang="fr-MU"/>
          </a:p>
        </p:txBody>
      </p:sp>
      <p:sp>
        <p:nvSpPr>
          <p:cNvPr id="5" name="Espace réservé du pied de page 4">
            <a:extLst>
              <a:ext uri="{FF2B5EF4-FFF2-40B4-BE49-F238E27FC236}">
                <a16:creationId xmlns:a16="http://schemas.microsoft.com/office/drawing/2014/main" id="{96E50C89-2D01-44E9-B4F3-768DF0F3EABF}"/>
              </a:ext>
            </a:extLst>
          </p:cNvPr>
          <p:cNvSpPr>
            <a:spLocks noGrp="1"/>
          </p:cNvSpPr>
          <p:nvPr>
            <p:ph type="ftr" sz="quarter" idx="11"/>
          </p:nvPr>
        </p:nvSpPr>
        <p:spPr/>
        <p:txBody>
          <a:bodyPr/>
          <a:lstStyle/>
          <a:p>
            <a:endParaRPr lang="fr-MU"/>
          </a:p>
        </p:txBody>
      </p:sp>
      <p:sp>
        <p:nvSpPr>
          <p:cNvPr id="6" name="Espace réservé du numéro de diapositive 5">
            <a:extLst>
              <a:ext uri="{FF2B5EF4-FFF2-40B4-BE49-F238E27FC236}">
                <a16:creationId xmlns:a16="http://schemas.microsoft.com/office/drawing/2014/main" id="{41A7713B-FD05-45F6-8A1F-D84D40D06432}"/>
              </a:ext>
            </a:extLst>
          </p:cNvPr>
          <p:cNvSpPr>
            <a:spLocks noGrp="1"/>
          </p:cNvSpPr>
          <p:nvPr>
            <p:ph type="sldNum" sz="quarter" idx="12"/>
          </p:nvPr>
        </p:nvSpPr>
        <p:spPr/>
        <p:txBody>
          <a:bodyPr/>
          <a:lstStyle/>
          <a:p>
            <a:fld id="{326602B7-BB3E-44F9-98AE-3CFC694A47F9}" type="slidenum">
              <a:rPr lang="fr-MU" smtClean="0"/>
              <a:t>‹N°›</a:t>
            </a:fld>
            <a:endParaRPr lang="fr-MU"/>
          </a:p>
        </p:txBody>
      </p:sp>
    </p:spTree>
    <p:extLst>
      <p:ext uri="{BB962C8B-B14F-4D97-AF65-F5344CB8AC3E}">
        <p14:creationId xmlns:p14="http://schemas.microsoft.com/office/powerpoint/2010/main" val="2952892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05BDFC-90C3-4ED1-A03E-C65385A16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U"/>
          </a:p>
        </p:txBody>
      </p:sp>
      <p:sp>
        <p:nvSpPr>
          <p:cNvPr id="3" name="Espace réservé du texte 2">
            <a:extLst>
              <a:ext uri="{FF2B5EF4-FFF2-40B4-BE49-F238E27FC236}">
                <a16:creationId xmlns:a16="http://schemas.microsoft.com/office/drawing/2014/main" id="{9E028AA4-A198-4829-9484-A651E068C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U"/>
          </a:p>
        </p:txBody>
      </p:sp>
      <p:sp>
        <p:nvSpPr>
          <p:cNvPr id="4" name="Espace réservé de la date 3">
            <a:extLst>
              <a:ext uri="{FF2B5EF4-FFF2-40B4-BE49-F238E27FC236}">
                <a16:creationId xmlns:a16="http://schemas.microsoft.com/office/drawing/2014/main" id="{6929EFA5-9A94-4435-BDDC-45C98613E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E64D48-54C3-4178-8E7B-B2CA24AAC0F7}" type="datetimeFigureOut">
              <a:rPr lang="fr-MU" smtClean="0"/>
              <a:t>08/01/2022</a:t>
            </a:fld>
            <a:endParaRPr lang="fr-MU"/>
          </a:p>
        </p:txBody>
      </p:sp>
      <p:sp>
        <p:nvSpPr>
          <p:cNvPr id="5" name="Espace réservé du pied de page 4">
            <a:extLst>
              <a:ext uri="{FF2B5EF4-FFF2-40B4-BE49-F238E27FC236}">
                <a16:creationId xmlns:a16="http://schemas.microsoft.com/office/drawing/2014/main" id="{077C3BE5-4C7A-439C-A69A-6D9BBFCC2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U"/>
          </a:p>
        </p:txBody>
      </p:sp>
      <p:sp>
        <p:nvSpPr>
          <p:cNvPr id="6" name="Espace réservé du numéro de diapositive 5">
            <a:extLst>
              <a:ext uri="{FF2B5EF4-FFF2-40B4-BE49-F238E27FC236}">
                <a16:creationId xmlns:a16="http://schemas.microsoft.com/office/drawing/2014/main" id="{F3F350BD-8588-4EF5-B2D0-88366AC80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602B7-BB3E-44F9-98AE-3CFC694A47F9}" type="slidenum">
              <a:rPr lang="fr-MU" smtClean="0"/>
              <a:t>‹N°›</a:t>
            </a:fld>
            <a:endParaRPr lang="fr-MU"/>
          </a:p>
        </p:txBody>
      </p:sp>
    </p:spTree>
    <p:extLst>
      <p:ext uri="{BB962C8B-B14F-4D97-AF65-F5344CB8AC3E}">
        <p14:creationId xmlns:p14="http://schemas.microsoft.com/office/powerpoint/2010/main" val="400091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M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9.png"/><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0.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2.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1.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2.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png"/><Relationship Id="rId10" Type="http://schemas.openxmlformats.org/officeDocument/2006/relationships/image" Target="../media/image5.png"/><Relationship Id="rId4" Type="http://schemas.openxmlformats.org/officeDocument/2006/relationships/image" Target="../media/image35.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png"/><Relationship Id="rId10" Type="http://schemas.openxmlformats.org/officeDocument/2006/relationships/image" Target="../media/image5.png"/><Relationship Id="rId4" Type="http://schemas.openxmlformats.org/officeDocument/2006/relationships/image" Target="../media/image35.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7C71B382-9F95-4179-B72F-F45B4E6CB019}"/>
              </a:ext>
            </a:extLst>
          </p:cNvPr>
          <p:cNvPicPr>
            <a:picLocks noChangeAspect="1"/>
          </p:cNvPicPr>
          <p:nvPr/>
        </p:nvPicPr>
        <p:blipFill>
          <a:blip r:embed="rId2"/>
          <a:stretch>
            <a:fillRect/>
          </a:stretch>
        </p:blipFill>
        <p:spPr>
          <a:xfrm>
            <a:off x="5015626" y="4457970"/>
            <a:ext cx="1857333" cy="2321666"/>
          </a:xfrm>
          <a:prstGeom prst="rect">
            <a:avLst/>
          </a:prstGeom>
        </p:spPr>
      </p:pic>
      <p:sp>
        <p:nvSpPr>
          <p:cNvPr id="2" name="Titre 1"/>
          <p:cNvSpPr>
            <a:spLocks noGrp="1"/>
          </p:cNvSpPr>
          <p:nvPr>
            <p:ph type="ctrTitle"/>
          </p:nvPr>
        </p:nvSpPr>
        <p:spPr>
          <a:xfrm>
            <a:off x="2064325" y="1065256"/>
            <a:ext cx="7252836" cy="2387600"/>
          </a:xfrm>
        </p:spPr>
        <p:txBody>
          <a:bodyPr/>
          <a:lstStyle/>
          <a:p>
            <a:r>
              <a:rPr lang="en-US">
                <a:latin typeface="+mn-lt"/>
              </a:rPr>
              <a:t>Résolution de problèmes</a:t>
            </a:r>
            <a:endParaRPr lang="en-US" dirty="0">
              <a:latin typeface="+mn-lt"/>
            </a:endParaRPr>
          </a:p>
        </p:txBody>
      </p:sp>
      <p:sp>
        <p:nvSpPr>
          <p:cNvPr id="3" name="ZoneTexte 2"/>
          <p:cNvSpPr txBox="1"/>
          <p:nvPr/>
        </p:nvSpPr>
        <p:spPr>
          <a:xfrm>
            <a:off x="5219267" y="3331561"/>
            <a:ext cx="2055136" cy="369332"/>
          </a:xfrm>
          <a:prstGeom prst="rect">
            <a:avLst/>
          </a:prstGeom>
          <a:noFill/>
        </p:spPr>
        <p:txBody>
          <a:bodyPr wrap="square" rtlCol="0">
            <a:spAutoFit/>
          </a:bodyPr>
          <a:lstStyle/>
          <a:p>
            <a:r>
              <a:rPr lang="fr-FR" b="1" dirty="0"/>
              <a:t>Comparaison</a:t>
            </a:r>
            <a:endParaRPr lang="en-US" dirty="0"/>
          </a:p>
        </p:txBody>
      </p:sp>
      <p:pic>
        <p:nvPicPr>
          <p:cNvPr id="16" name="Image 15">
            <a:extLst>
              <a:ext uri="{FF2B5EF4-FFF2-40B4-BE49-F238E27FC236}">
                <a16:creationId xmlns:a16="http://schemas.microsoft.com/office/drawing/2014/main" id="{11DA0753-6FD7-4FB1-8B44-63B412CEE76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92146" y="1140119"/>
            <a:ext cx="715774" cy="794128"/>
          </a:xfrm>
          <a:prstGeom prst="rect">
            <a:avLst/>
          </a:prstGeom>
        </p:spPr>
      </p:pic>
      <p:pic>
        <p:nvPicPr>
          <p:cNvPr id="13" name="Image 12">
            <a:extLst>
              <a:ext uri="{FF2B5EF4-FFF2-40B4-BE49-F238E27FC236}">
                <a16:creationId xmlns:a16="http://schemas.microsoft.com/office/drawing/2014/main" id="{4501357A-99DC-4D7B-834F-BF806999189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55180" y="5357654"/>
            <a:ext cx="760421" cy="843662"/>
          </a:xfrm>
          <a:prstGeom prst="rect">
            <a:avLst/>
          </a:prstGeom>
        </p:spPr>
      </p:pic>
      <p:pic>
        <p:nvPicPr>
          <p:cNvPr id="8" name="Image 7">
            <a:extLst>
              <a:ext uri="{FF2B5EF4-FFF2-40B4-BE49-F238E27FC236}">
                <a16:creationId xmlns:a16="http://schemas.microsoft.com/office/drawing/2014/main" id="{82D32C3F-5378-40EF-A6A8-AA17AD711F84}"/>
              </a:ext>
            </a:extLst>
          </p:cNvPr>
          <p:cNvPicPr>
            <a:picLocks noChangeAspect="1"/>
          </p:cNvPicPr>
          <p:nvPr/>
        </p:nvPicPr>
        <p:blipFill>
          <a:blip r:embed="rId5"/>
          <a:stretch>
            <a:fillRect/>
          </a:stretch>
        </p:blipFill>
        <p:spPr>
          <a:xfrm>
            <a:off x="7939190" y="4246848"/>
            <a:ext cx="562800" cy="1718473"/>
          </a:xfrm>
          <a:prstGeom prst="rect">
            <a:avLst/>
          </a:prstGeom>
        </p:spPr>
      </p:pic>
      <p:sp>
        <p:nvSpPr>
          <p:cNvPr id="10" name="Organigramme : Procédé 9">
            <a:extLst>
              <a:ext uri="{FF2B5EF4-FFF2-40B4-BE49-F238E27FC236}">
                <a16:creationId xmlns:a16="http://schemas.microsoft.com/office/drawing/2014/main" id="{70C428AC-79D1-423B-B05C-0C8511DC6E55}"/>
              </a:ext>
            </a:extLst>
          </p:cNvPr>
          <p:cNvSpPr/>
          <p:nvPr/>
        </p:nvSpPr>
        <p:spPr>
          <a:xfrm rot="388793">
            <a:off x="3772088" y="317840"/>
            <a:ext cx="4949494"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t>Entrainement 1</a:t>
            </a:r>
          </a:p>
        </p:txBody>
      </p:sp>
      <p:sp>
        <p:nvSpPr>
          <p:cNvPr id="11" name="Ellipse 10">
            <a:extLst>
              <a:ext uri="{FF2B5EF4-FFF2-40B4-BE49-F238E27FC236}">
                <a16:creationId xmlns:a16="http://schemas.microsoft.com/office/drawing/2014/main" id="{B6B0C4A0-F7E7-4120-9392-DBE4F957CD8B}"/>
              </a:ext>
            </a:extLst>
          </p:cNvPr>
          <p:cNvSpPr/>
          <p:nvPr/>
        </p:nvSpPr>
        <p:spPr>
          <a:xfrm>
            <a:off x="3173711" y="6201316"/>
            <a:ext cx="781697" cy="646293"/>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Ellipse 11">
            <a:extLst>
              <a:ext uri="{FF2B5EF4-FFF2-40B4-BE49-F238E27FC236}">
                <a16:creationId xmlns:a16="http://schemas.microsoft.com/office/drawing/2014/main" id="{11E364BF-BF28-42D2-8A15-5DDDD8D18E72}"/>
              </a:ext>
            </a:extLst>
          </p:cNvPr>
          <p:cNvSpPr/>
          <p:nvPr/>
        </p:nvSpPr>
        <p:spPr>
          <a:xfrm>
            <a:off x="7664347" y="5920425"/>
            <a:ext cx="1112487" cy="927184"/>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4" name="Demi-cadre 13">
            <a:extLst>
              <a:ext uri="{FF2B5EF4-FFF2-40B4-BE49-F238E27FC236}">
                <a16:creationId xmlns:a16="http://schemas.microsoft.com/office/drawing/2014/main" id="{70E70BF4-E524-49F7-9995-C1E8F6107644}"/>
              </a:ext>
            </a:extLst>
          </p:cNvPr>
          <p:cNvSpPr/>
          <p:nvPr/>
        </p:nvSpPr>
        <p:spPr>
          <a:xfrm rot="2706743">
            <a:off x="5327353" y="4292251"/>
            <a:ext cx="1269637" cy="1278612"/>
          </a:xfrm>
          <a:prstGeom prst="halfFrame">
            <a:avLst>
              <a:gd name="adj1" fmla="val 11237"/>
              <a:gd name="adj2" fmla="val 104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pic>
        <p:nvPicPr>
          <p:cNvPr id="17" name="Image 16">
            <a:extLst>
              <a:ext uri="{FF2B5EF4-FFF2-40B4-BE49-F238E27FC236}">
                <a16:creationId xmlns:a16="http://schemas.microsoft.com/office/drawing/2014/main" id="{43B0E182-62A7-4652-BA04-0705D479EBC0}"/>
              </a:ext>
            </a:extLst>
          </p:cNvPr>
          <p:cNvPicPr>
            <a:picLocks noChangeAspect="1"/>
          </p:cNvPicPr>
          <p:nvPr/>
        </p:nvPicPr>
        <p:blipFill>
          <a:blip r:embed="rId6"/>
          <a:stretch>
            <a:fillRect/>
          </a:stretch>
        </p:blipFill>
        <p:spPr>
          <a:xfrm>
            <a:off x="9625780" y="2311692"/>
            <a:ext cx="2385267" cy="1905165"/>
          </a:xfrm>
          <a:prstGeom prst="rect">
            <a:avLst/>
          </a:prstGeom>
        </p:spPr>
      </p:pic>
    </p:spTree>
    <p:extLst>
      <p:ext uri="{BB962C8B-B14F-4D97-AF65-F5344CB8AC3E}">
        <p14:creationId xmlns:p14="http://schemas.microsoft.com/office/powerpoint/2010/main" val="2922408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5F12E2D-3418-4F02-8E0E-899D51724A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533" y="5064369"/>
            <a:ext cx="1633115" cy="1734897"/>
          </a:xfrm>
          <a:prstGeom prst="rect">
            <a:avLst/>
          </a:prstGeom>
        </p:spPr>
      </p:pic>
      <p:pic>
        <p:nvPicPr>
          <p:cNvPr id="8" name="Image 7">
            <a:extLst>
              <a:ext uri="{FF2B5EF4-FFF2-40B4-BE49-F238E27FC236}">
                <a16:creationId xmlns:a16="http://schemas.microsoft.com/office/drawing/2014/main" id="{7F9D0EC6-D041-4EF0-92B2-4747FDF47F71}"/>
              </a:ext>
            </a:extLst>
          </p:cNvPr>
          <p:cNvPicPr>
            <a:picLocks noChangeAspect="1"/>
          </p:cNvPicPr>
          <p:nvPr/>
        </p:nvPicPr>
        <p:blipFill>
          <a:blip r:embed="rId3"/>
          <a:stretch>
            <a:fillRect/>
          </a:stretch>
        </p:blipFill>
        <p:spPr>
          <a:xfrm>
            <a:off x="48985" y="2176866"/>
            <a:ext cx="2178306" cy="4622400"/>
          </a:xfrm>
          <a:prstGeom prst="rect">
            <a:avLst/>
          </a:prstGeom>
        </p:spPr>
      </p:pic>
      <p:pic>
        <p:nvPicPr>
          <p:cNvPr id="15" name="Image 14">
            <a:extLst>
              <a:ext uri="{FF2B5EF4-FFF2-40B4-BE49-F238E27FC236}">
                <a16:creationId xmlns:a16="http://schemas.microsoft.com/office/drawing/2014/main" id="{42EC1ABB-C168-4CC2-91A9-9F610FF2D889}"/>
              </a:ext>
            </a:extLst>
          </p:cNvPr>
          <p:cNvPicPr>
            <a:picLocks noChangeAspect="1"/>
          </p:cNvPicPr>
          <p:nvPr/>
        </p:nvPicPr>
        <p:blipFill>
          <a:blip r:embed="rId4"/>
          <a:stretch>
            <a:fillRect/>
          </a:stretch>
        </p:blipFill>
        <p:spPr>
          <a:xfrm flipH="1">
            <a:off x="9271656" y="2176866"/>
            <a:ext cx="2701062" cy="4539600"/>
          </a:xfrm>
          <a:prstGeom prst="rect">
            <a:avLst/>
          </a:prstGeom>
        </p:spPr>
      </p:pic>
      <p:sp>
        <p:nvSpPr>
          <p:cNvPr id="13" name="Rectangle à coins arrondis 8">
            <a:extLst>
              <a:ext uri="{FF2B5EF4-FFF2-40B4-BE49-F238E27FC236}">
                <a16:creationId xmlns:a16="http://schemas.microsoft.com/office/drawing/2014/main" id="{D629F833-F852-44BD-93E7-28F5C770B258}"/>
              </a:ext>
            </a:extLst>
          </p:cNvPr>
          <p:cNvSpPr/>
          <p:nvPr/>
        </p:nvSpPr>
        <p:spPr>
          <a:xfrm>
            <a:off x="5211192" y="-1"/>
            <a:ext cx="6980807" cy="1226127"/>
          </a:xfrm>
          <a:prstGeom prst="wedgeRoundRectCallout">
            <a:avLst>
              <a:gd name="adj1" fmla="val 19362"/>
              <a:gd name="adj2" fmla="val 118716"/>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Bonjour, comment allez-vous, vous souvenez de moi ? Je suis Kim.</a:t>
            </a:r>
            <a:endParaRPr lang="en-US" sz="3600" dirty="0"/>
          </a:p>
        </p:txBody>
      </p:sp>
      <p:sp>
        <p:nvSpPr>
          <p:cNvPr id="17" name="Rectangle à coins arrondis 1">
            <a:extLst>
              <a:ext uri="{FF2B5EF4-FFF2-40B4-BE49-F238E27FC236}">
                <a16:creationId xmlns:a16="http://schemas.microsoft.com/office/drawing/2014/main" id="{D7C0E331-E8ED-497A-842D-2B0B963E3623}"/>
              </a:ext>
            </a:extLst>
          </p:cNvPr>
          <p:cNvSpPr/>
          <p:nvPr/>
        </p:nvSpPr>
        <p:spPr>
          <a:xfrm>
            <a:off x="1" y="-1"/>
            <a:ext cx="5081046" cy="1652156"/>
          </a:xfrm>
          <a:prstGeom prst="wedgeRoundRectCallout">
            <a:avLst>
              <a:gd name="adj1" fmla="val 3859"/>
              <a:gd name="adj2" fmla="val 73983"/>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Bonjour, je m'appelle Jerry, je suis content de vous revoir ! </a:t>
            </a:r>
            <a:endParaRPr lang="en-US" sz="3600" dirty="0"/>
          </a:p>
        </p:txBody>
      </p:sp>
      <p:sp>
        <p:nvSpPr>
          <p:cNvPr id="18" name="Bulle narrative : rectangle à coins arrondis 17">
            <a:extLst>
              <a:ext uri="{FF2B5EF4-FFF2-40B4-BE49-F238E27FC236}">
                <a16:creationId xmlns:a16="http://schemas.microsoft.com/office/drawing/2014/main" id="{5F7C2DF4-3A47-435D-9797-AE59F47B6E1F}"/>
              </a:ext>
            </a:extLst>
          </p:cNvPr>
          <p:cNvSpPr/>
          <p:nvPr/>
        </p:nvSpPr>
        <p:spPr>
          <a:xfrm>
            <a:off x="4977244" y="3804759"/>
            <a:ext cx="3456541" cy="1120531"/>
          </a:xfrm>
          <a:prstGeom prst="wedgeRoundRectCallout">
            <a:avLst>
              <a:gd name="adj1" fmla="val -57643"/>
              <a:gd name="adj2" fmla="val 13600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a:t>Et moi c'est toujours Giga</a:t>
            </a:r>
            <a:endParaRPr lang="LID4096" sz="3600"/>
          </a:p>
        </p:txBody>
      </p:sp>
      <p:pic>
        <p:nvPicPr>
          <p:cNvPr id="9" name="Image 8">
            <a:extLst>
              <a:ext uri="{FF2B5EF4-FFF2-40B4-BE49-F238E27FC236}">
                <a16:creationId xmlns:a16="http://schemas.microsoft.com/office/drawing/2014/main" id="{9FB2EA62-3A7F-3F04-2D6E-0F11F7E24ADE}"/>
              </a:ext>
            </a:extLst>
          </p:cNvPr>
          <p:cNvPicPr>
            <a:picLocks noChangeAspect="1"/>
          </p:cNvPicPr>
          <p:nvPr/>
        </p:nvPicPr>
        <p:blipFill rotWithShape="1">
          <a:blip r:embed="rId5"/>
          <a:srcRect l="-2053" t="-2859" r="71550" b="69371"/>
          <a:stretch/>
        </p:blipFill>
        <p:spPr>
          <a:xfrm>
            <a:off x="0" y="6220015"/>
            <a:ext cx="727588" cy="637985"/>
          </a:xfrm>
          <a:prstGeom prst="rect">
            <a:avLst/>
          </a:prstGeom>
        </p:spPr>
      </p:pic>
    </p:spTree>
    <p:extLst>
      <p:ext uri="{BB962C8B-B14F-4D97-AF65-F5344CB8AC3E}">
        <p14:creationId xmlns:p14="http://schemas.microsoft.com/office/powerpoint/2010/main" val="2024793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hylactère : pensées 3">
            <a:extLst>
              <a:ext uri="{FF2B5EF4-FFF2-40B4-BE49-F238E27FC236}">
                <a16:creationId xmlns:a16="http://schemas.microsoft.com/office/drawing/2014/main" id="{5A3B816E-318D-4D0B-BDD5-3A13C8ABB660}"/>
              </a:ext>
            </a:extLst>
          </p:cNvPr>
          <p:cNvSpPr/>
          <p:nvPr/>
        </p:nvSpPr>
        <p:spPr>
          <a:xfrm>
            <a:off x="3598898" y="3199704"/>
            <a:ext cx="3722118" cy="3446947"/>
          </a:xfrm>
          <a:prstGeom prst="cloudCallout">
            <a:avLst>
              <a:gd name="adj1" fmla="val 92594"/>
              <a:gd name="adj2" fmla="val -63426"/>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à coins arrondis 1">
            <a:extLst>
              <a:ext uri="{FF2B5EF4-FFF2-40B4-BE49-F238E27FC236}">
                <a16:creationId xmlns:a16="http://schemas.microsoft.com/office/drawing/2014/main" id="{48A51D71-39B5-4100-92C8-2628878E4E4C}"/>
              </a:ext>
            </a:extLst>
          </p:cNvPr>
          <p:cNvSpPr/>
          <p:nvPr/>
        </p:nvSpPr>
        <p:spPr>
          <a:xfrm>
            <a:off x="0" y="-7815"/>
            <a:ext cx="12192000" cy="1008184"/>
          </a:xfrm>
          <a:prstGeom prst="wedgeRoundRectCallout">
            <a:avLst>
              <a:gd name="adj1" fmla="val 4004"/>
              <a:gd name="adj2" fmla="val 72766"/>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La dernière fois on a découvert les problèmes de COMPARAISON</a:t>
            </a:r>
            <a:endParaRPr lang="en-US" sz="3600" dirty="0"/>
          </a:p>
        </p:txBody>
      </p:sp>
      <p:pic>
        <p:nvPicPr>
          <p:cNvPr id="5" name="Image 4">
            <a:extLst>
              <a:ext uri="{FF2B5EF4-FFF2-40B4-BE49-F238E27FC236}">
                <a16:creationId xmlns:a16="http://schemas.microsoft.com/office/drawing/2014/main" id="{69D0E05D-0257-40A6-BA2D-38EB684F77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9497" y="822467"/>
            <a:ext cx="1567350" cy="1738923"/>
          </a:xfrm>
          <a:prstGeom prst="rect">
            <a:avLst/>
          </a:prstGeom>
        </p:spPr>
      </p:pic>
      <p:pic>
        <p:nvPicPr>
          <p:cNvPr id="6" name="Image 5">
            <a:extLst>
              <a:ext uri="{FF2B5EF4-FFF2-40B4-BE49-F238E27FC236}">
                <a16:creationId xmlns:a16="http://schemas.microsoft.com/office/drawing/2014/main" id="{5D757A02-1227-4AAB-9ED4-BEC294A69DE2}"/>
              </a:ext>
            </a:extLst>
          </p:cNvPr>
          <p:cNvPicPr>
            <a:picLocks noChangeAspect="1"/>
          </p:cNvPicPr>
          <p:nvPr/>
        </p:nvPicPr>
        <p:blipFill>
          <a:blip r:embed="rId3">
            <a:grayscl/>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rot="21283313">
            <a:off x="4205374" y="4671132"/>
            <a:ext cx="1214030" cy="937637"/>
          </a:xfrm>
          <a:prstGeom prst="rect">
            <a:avLst/>
          </a:prstGeom>
        </p:spPr>
      </p:pic>
      <p:pic>
        <p:nvPicPr>
          <p:cNvPr id="10" name="Image 9">
            <a:extLst>
              <a:ext uri="{FF2B5EF4-FFF2-40B4-BE49-F238E27FC236}">
                <a16:creationId xmlns:a16="http://schemas.microsoft.com/office/drawing/2014/main" id="{DA4A855F-A2C2-4B0C-BC33-0BFEFBA4605D}"/>
              </a:ext>
            </a:extLst>
          </p:cNvPr>
          <p:cNvPicPr>
            <a:picLocks noChangeAspect="1"/>
          </p:cNvPicPr>
          <p:nvPr/>
        </p:nvPicPr>
        <p:blipFill>
          <a:blip r:embed="rId5"/>
          <a:stretch>
            <a:fillRect/>
          </a:stretch>
        </p:blipFill>
        <p:spPr>
          <a:xfrm>
            <a:off x="9032970" y="2107051"/>
            <a:ext cx="1361880" cy="4539600"/>
          </a:xfrm>
          <a:prstGeom prst="rect">
            <a:avLst/>
          </a:prstGeom>
        </p:spPr>
      </p:pic>
      <p:pic>
        <p:nvPicPr>
          <p:cNvPr id="13" name="Image 12">
            <a:extLst>
              <a:ext uri="{FF2B5EF4-FFF2-40B4-BE49-F238E27FC236}">
                <a16:creationId xmlns:a16="http://schemas.microsoft.com/office/drawing/2014/main" id="{A1622F9B-D723-4559-BBC7-6ECAF52DFDD6}"/>
              </a:ext>
            </a:extLst>
          </p:cNvPr>
          <p:cNvPicPr>
            <a:picLocks noChangeAspect="1"/>
          </p:cNvPicPr>
          <p:nvPr/>
        </p:nvPicPr>
        <p:blipFill>
          <a:blip r:embed="rId6"/>
          <a:stretch>
            <a:fillRect/>
          </a:stretch>
        </p:blipFill>
        <p:spPr>
          <a:xfrm>
            <a:off x="1066003" y="2033776"/>
            <a:ext cx="1513836" cy="4622400"/>
          </a:xfrm>
          <a:prstGeom prst="rect">
            <a:avLst/>
          </a:prstGeom>
        </p:spPr>
      </p:pic>
      <p:sp>
        <p:nvSpPr>
          <p:cNvPr id="15" name="Ellipse 14">
            <a:extLst>
              <a:ext uri="{FF2B5EF4-FFF2-40B4-BE49-F238E27FC236}">
                <a16:creationId xmlns:a16="http://schemas.microsoft.com/office/drawing/2014/main" id="{F3FF24FD-A78B-44BE-B027-5535F19F606A}"/>
              </a:ext>
            </a:extLst>
          </p:cNvPr>
          <p:cNvSpPr/>
          <p:nvPr/>
        </p:nvSpPr>
        <p:spPr>
          <a:xfrm>
            <a:off x="5691706" y="4405612"/>
            <a:ext cx="902932" cy="773507"/>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Ellipse 15">
            <a:extLst>
              <a:ext uri="{FF2B5EF4-FFF2-40B4-BE49-F238E27FC236}">
                <a16:creationId xmlns:a16="http://schemas.microsoft.com/office/drawing/2014/main" id="{B259813B-80BA-45F5-814E-BC6972584A73}"/>
              </a:ext>
            </a:extLst>
          </p:cNvPr>
          <p:cNvSpPr/>
          <p:nvPr/>
        </p:nvSpPr>
        <p:spPr>
          <a:xfrm>
            <a:off x="5600373" y="4328774"/>
            <a:ext cx="1112487" cy="92718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1" name="Image 10">
            <a:extLst>
              <a:ext uri="{FF2B5EF4-FFF2-40B4-BE49-F238E27FC236}">
                <a16:creationId xmlns:a16="http://schemas.microsoft.com/office/drawing/2014/main" id="{8778DA47-F792-C94D-6940-75B1E083B2D8}"/>
              </a:ext>
            </a:extLst>
          </p:cNvPr>
          <p:cNvPicPr>
            <a:picLocks noChangeAspect="1"/>
          </p:cNvPicPr>
          <p:nvPr/>
        </p:nvPicPr>
        <p:blipFill rotWithShape="1">
          <a:blip r:embed="rId7"/>
          <a:srcRect l="-2053" t="-2859" r="71550" b="69371"/>
          <a:stretch/>
        </p:blipFill>
        <p:spPr>
          <a:xfrm>
            <a:off x="0" y="6220015"/>
            <a:ext cx="727588" cy="637985"/>
          </a:xfrm>
          <a:prstGeom prst="rect">
            <a:avLst/>
          </a:prstGeom>
        </p:spPr>
      </p:pic>
    </p:spTree>
    <p:extLst>
      <p:ext uri="{BB962C8B-B14F-4D97-AF65-F5344CB8AC3E}">
        <p14:creationId xmlns:p14="http://schemas.microsoft.com/office/powerpoint/2010/main" val="3590537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223" y="1127464"/>
            <a:ext cx="1063043" cy="1164286"/>
          </a:xfrm>
          <a:prstGeom prst="rect">
            <a:avLst/>
          </a:prstGeom>
        </p:spPr>
      </p:pic>
      <p:sp>
        <p:nvSpPr>
          <p:cNvPr id="16" name="Rectangle à coins arrondis 8">
            <a:extLst>
              <a:ext uri="{FF2B5EF4-FFF2-40B4-BE49-F238E27FC236}">
                <a16:creationId xmlns:a16="http://schemas.microsoft.com/office/drawing/2014/main" id="{C17BFEAE-C83B-427B-81D5-096200735183}"/>
              </a:ext>
            </a:extLst>
          </p:cNvPr>
          <p:cNvSpPr/>
          <p:nvPr/>
        </p:nvSpPr>
        <p:spPr>
          <a:xfrm>
            <a:off x="4471322" y="123897"/>
            <a:ext cx="7087404" cy="1003567"/>
          </a:xfrm>
          <a:prstGeom prst="wedgeRoundRectCallout">
            <a:avLst>
              <a:gd name="adj1" fmla="val -84328"/>
              <a:gd name="adj2" fmla="val 119667"/>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Petite rappel sur les schémas de COMPARAISON</a:t>
            </a:r>
          </a:p>
        </p:txBody>
      </p:sp>
      <p:sp>
        <p:nvSpPr>
          <p:cNvPr id="25" name="Rectangle 8">
            <a:extLst>
              <a:ext uri="{FF2B5EF4-FFF2-40B4-BE49-F238E27FC236}">
                <a16:creationId xmlns:a16="http://schemas.microsoft.com/office/drawing/2014/main" id="{F3C9A9F6-868F-4EDF-B4AB-778A9F947F35}"/>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6" name="Rectangle 9">
            <a:extLst>
              <a:ext uri="{FF2B5EF4-FFF2-40B4-BE49-F238E27FC236}">
                <a16:creationId xmlns:a16="http://schemas.microsoft.com/office/drawing/2014/main" id="{C3847B7A-0A46-4EDB-9597-66A3E0708BF5}"/>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7" name="Accolade fermante 10">
            <a:extLst>
              <a:ext uri="{FF2B5EF4-FFF2-40B4-BE49-F238E27FC236}">
                <a16:creationId xmlns:a16="http://schemas.microsoft.com/office/drawing/2014/main" id="{E2411133-F131-4680-9416-84694ADCD5D1}"/>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7" name="Image 6">
            <a:extLst>
              <a:ext uri="{FF2B5EF4-FFF2-40B4-BE49-F238E27FC236}">
                <a16:creationId xmlns:a16="http://schemas.microsoft.com/office/drawing/2014/main" id="{ADB91764-DB23-4694-19B8-40D7208D194C}"/>
              </a:ext>
            </a:extLst>
          </p:cNvPr>
          <p:cNvPicPr>
            <a:picLocks noChangeAspect="1"/>
          </p:cNvPicPr>
          <p:nvPr/>
        </p:nvPicPr>
        <p:blipFill rotWithShape="1">
          <a:blip r:embed="rId3"/>
          <a:srcRect l="-2053" t="-2859" r="71550" b="69371"/>
          <a:stretch/>
        </p:blipFill>
        <p:spPr>
          <a:xfrm>
            <a:off x="0" y="6220015"/>
            <a:ext cx="727588" cy="637985"/>
          </a:xfrm>
          <a:prstGeom prst="rect">
            <a:avLst/>
          </a:prstGeom>
        </p:spPr>
      </p:pic>
    </p:spTree>
    <p:extLst>
      <p:ext uri="{BB962C8B-B14F-4D97-AF65-F5344CB8AC3E}">
        <p14:creationId xmlns:p14="http://schemas.microsoft.com/office/powerpoint/2010/main" val="3894311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223" y="1127464"/>
            <a:ext cx="1063043" cy="1164286"/>
          </a:xfrm>
          <a:prstGeom prst="rect">
            <a:avLst/>
          </a:prstGeom>
        </p:spPr>
      </p:pic>
      <p:sp>
        <p:nvSpPr>
          <p:cNvPr id="15" name="Rectangle à coins arrondis 8">
            <a:extLst>
              <a:ext uri="{FF2B5EF4-FFF2-40B4-BE49-F238E27FC236}">
                <a16:creationId xmlns:a16="http://schemas.microsoft.com/office/drawing/2014/main" id="{08A32056-4C97-4A5E-831C-E5AF1D8827F9}"/>
              </a:ext>
            </a:extLst>
          </p:cNvPr>
          <p:cNvSpPr/>
          <p:nvPr/>
        </p:nvSpPr>
        <p:spPr>
          <a:xfrm>
            <a:off x="1" y="-9267"/>
            <a:ext cx="12192000" cy="595194"/>
          </a:xfrm>
          <a:prstGeom prst="wedgeRoundRectCallout">
            <a:avLst>
              <a:gd name="adj1" fmla="val -33333"/>
              <a:gd name="adj2" fmla="val 218110"/>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Quand nous recherchons une différence entre deux valeurs ...</a:t>
            </a:r>
          </a:p>
        </p:txBody>
      </p:sp>
      <p:pic>
        <p:nvPicPr>
          <p:cNvPr id="5" name="Image 4">
            <a:extLst>
              <a:ext uri="{FF2B5EF4-FFF2-40B4-BE49-F238E27FC236}">
                <a16:creationId xmlns:a16="http://schemas.microsoft.com/office/drawing/2014/main" id="{F0FD79BA-6960-410B-8435-ED8C77C9F7DC}"/>
              </a:ext>
            </a:extLst>
          </p:cNvPr>
          <p:cNvPicPr>
            <a:picLocks noChangeAspect="1"/>
          </p:cNvPicPr>
          <p:nvPr/>
        </p:nvPicPr>
        <p:blipFill>
          <a:blip r:embed="rId3"/>
          <a:stretch>
            <a:fillRect/>
          </a:stretch>
        </p:blipFill>
        <p:spPr>
          <a:xfrm>
            <a:off x="583013" y="2589011"/>
            <a:ext cx="4048125" cy="2257425"/>
          </a:xfrm>
          <a:prstGeom prst="rect">
            <a:avLst/>
          </a:prstGeom>
        </p:spPr>
      </p:pic>
      <p:pic>
        <p:nvPicPr>
          <p:cNvPr id="8" name="Image 7">
            <a:extLst>
              <a:ext uri="{FF2B5EF4-FFF2-40B4-BE49-F238E27FC236}">
                <a16:creationId xmlns:a16="http://schemas.microsoft.com/office/drawing/2014/main" id="{46AAE8F0-BAAC-4F7D-865F-F0498E3CF257}"/>
              </a:ext>
            </a:extLst>
          </p:cNvPr>
          <p:cNvPicPr>
            <a:picLocks noChangeAspect="1"/>
          </p:cNvPicPr>
          <p:nvPr/>
        </p:nvPicPr>
        <p:blipFill>
          <a:blip r:embed="rId4"/>
          <a:stretch>
            <a:fillRect/>
          </a:stretch>
        </p:blipFill>
        <p:spPr>
          <a:xfrm>
            <a:off x="5145211" y="1109155"/>
            <a:ext cx="2383054" cy="1479856"/>
          </a:xfrm>
          <a:prstGeom prst="rect">
            <a:avLst/>
          </a:prstGeom>
        </p:spPr>
      </p:pic>
      <p:pic>
        <p:nvPicPr>
          <p:cNvPr id="12" name="Image 11">
            <a:extLst>
              <a:ext uri="{FF2B5EF4-FFF2-40B4-BE49-F238E27FC236}">
                <a16:creationId xmlns:a16="http://schemas.microsoft.com/office/drawing/2014/main" id="{810BAE2D-AC79-4A6D-A673-B7BB49FC968D}"/>
              </a:ext>
            </a:extLst>
          </p:cNvPr>
          <p:cNvPicPr>
            <a:picLocks noChangeAspect="1"/>
          </p:cNvPicPr>
          <p:nvPr/>
        </p:nvPicPr>
        <p:blipFill>
          <a:blip r:embed="rId5"/>
          <a:stretch>
            <a:fillRect/>
          </a:stretch>
        </p:blipFill>
        <p:spPr>
          <a:xfrm>
            <a:off x="6433400" y="2770110"/>
            <a:ext cx="5572125" cy="1885950"/>
          </a:xfrm>
          <a:prstGeom prst="rect">
            <a:avLst/>
          </a:prstGeom>
        </p:spPr>
      </p:pic>
      <p:pic>
        <p:nvPicPr>
          <p:cNvPr id="2052" name="Picture 4" descr="A woman in different ages Royalty Free Vector Image">
            <a:extLst>
              <a:ext uri="{FF2B5EF4-FFF2-40B4-BE49-F238E27FC236}">
                <a16:creationId xmlns:a16="http://schemas.microsoft.com/office/drawing/2014/main" id="{9A5A6ADC-92AF-4E64-96C7-3DB19738910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7120"/>
          <a:stretch/>
        </p:blipFill>
        <p:spPr bwMode="auto">
          <a:xfrm>
            <a:off x="4280704" y="4402819"/>
            <a:ext cx="3795476" cy="2157779"/>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5FFE6561-DCBC-4A47-A82D-E8C2C83A0C4F}"/>
              </a:ext>
            </a:extLst>
          </p:cNvPr>
          <p:cNvSpPr txBox="1"/>
          <p:nvPr/>
        </p:nvSpPr>
        <p:spPr>
          <a:xfrm>
            <a:off x="1651246" y="4959031"/>
            <a:ext cx="1757779" cy="369332"/>
          </a:xfrm>
          <a:prstGeom prst="rect">
            <a:avLst/>
          </a:prstGeom>
          <a:solidFill>
            <a:schemeClr val="accent6">
              <a:lumMod val="40000"/>
              <a:lumOff val="60000"/>
            </a:schemeClr>
          </a:solidFill>
        </p:spPr>
        <p:txBody>
          <a:bodyPr wrap="square" rtlCol="0">
            <a:spAutoFit/>
          </a:bodyPr>
          <a:lstStyle/>
          <a:p>
            <a:r>
              <a:rPr lang="fr-FR"/>
              <a:t>taille / hauteur</a:t>
            </a:r>
            <a:endParaRPr lang="LID4096"/>
          </a:p>
        </p:txBody>
      </p:sp>
      <p:sp>
        <p:nvSpPr>
          <p:cNvPr id="21" name="ZoneTexte 20">
            <a:extLst>
              <a:ext uri="{FF2B5EF4-FFF2-40B4-BE49-F238E27FC236}">
                <a16:creationId xmlns:a16="http://schemas.microsoft.com/office/drawing/2014/main" id="{6F63E8A6-B341-449D-B94E-2FC0F10DDF03}"/>
              </a:ext>
            </a:extLst>
          </p:cNvPr>
          <p:cNvSpPr txBox="1"/>
          <p:nvPr/>
        </p:nvSpPr>
        <p:spPr>
          <a:xfrm rot="1257926">
            <a:off x="8064675" y="2008750"/>
            <a:ext cx="1125984" cy="369332"/>
          </a:xfrm>
          <a:prstGeom prst="rect">
            <a:avLst/>
          </a:prstGeom>
          <a:solidFill>
            <a:schemeClr val="bg1">
              <a:lumMod val="85000"/>
            </a:schemeClr>
          </a:solidFill>
        </p:spPr>
        <p:txBody>
          <a:bodyPr wrap="square" rtlCol="0">
            <a:spAutoFit/>
          </a:bodyPr>
          <a:lstStyle/>
          <a:p>
            <a:r>
              <a:rPr lang="fr-FR"/>
              <a:t>quantité</a:t>
            </a:r>
            <a:endParaRPr lang="LID4096"/>
          </a:p>
        </p:txBody>
      </p:sp>
      <p:sp>
        <p:nvSpPr>
          <p:cNvPr id="22" name="ZoneTexte 21">
            <a:extLst>
              <a:ext uri="{FF2B5EF4-FFF2-40B4-BE49-F238E27FC236}">
                <a16:creationId xmlns:a16="http://schemas.microsoft.com/office/drawing/2014/main" id="{599327E3-0FF6-4332-AC69-1C6E3FD65F4E}"/>
              </a:ext>
            </a:extLst>
          </p:cNvPr>
          <p:cNvSpPr txBox="1"/>
          <p:nvPr/>
        </p:nvSpPr>
        <p:spPr>
          <a:xfrm rot="20284668">
            <a:off x="5836624" y="4588528"/>
            <a:ext cx="716131" cy="369332"/>
          </a:xfrm>
          <a:prstGeom prst="rect">
            <a:avLst/>
          </a:prstGeom>
          <a:solidFill>
            <a:schemeClr val="accent2">
              <a:lumMod val="40000"/>
              <a:lumOff val="60000"/>
            </a:schemeClr>
          </a:solidFill>
        </p:spPr>
        <p:txBody>
          <a:bodyPr wrap="square" rtlCol="0">
            <a:spAutoFit/>
          </a:bodyPr>
          <a:lstStyle/>
          <a:p>
            <a:r>
              <a:rPr lang="fr-FR"/>
              <a:t>âge</a:t>
            </a:r>
            <a:endParaRPr lang="LID4096"/>
          </a:p>
        </p:txBody>
      </p:sp>
      <p:pic>
        <p:nvPicPr>
          <p:cNvPr id="11" name="Image 10">
            <a:extLst>
              <a:ext uri="{FF2B5EF4-FFF2-40B4-BE49-F238E27FC236}">
                <a16:creationId xmlns:a16="http://schemas.microsoft.com/office/drawing/2014/main" id="{A9DF1DF2-7C2E-9F80-3151-AB558ECCA754}"/>
              </a:ext>
            </a:extLst>
          </p:cNvPr>
          <p:cNvPicPr>
            <a:picLocks noChangeAspect="1"/>
          </p:cNvPicPr>
          <p:nvPr/>
        </p:nvPicPr>
        <p:blipFill rotWithShape="1">
          <a:blip r:embed="rId7"/>
          <a:srcRect l="-2053" t="-2859" r="71550" b="69371"/>
          <a:stretch/>
        </p:blipFill>
        <p:spPr>
          <a:xfrm>
            <a:off x="0" y="6220015"/>
            <a:ext cx="727588" cy="637985"/>
          </a:xfrm>
          <a:prstGeom prst="rect">
            <a:avLst/>
          </a:prstGeom>
        </p:spPr>
      </p:pic>
    </p:spTree>
    <p:extLst>
      <p:ext uri="{BB962C8B-B14F-4D97-AF65-F5344CB8AC3E}">
        <p14:creationId xmlns:p14="http://schemas.microsoft.com/office/powerpoint/2010/main" val="501918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223" y="1127464"/>
            <a:ext cx="1063043" cy="1164286"/>
          </a:xfrm>
          <a:prstGeom prst="rect">
            <a:avLst/>
          </a:prstGeom>
        </p:spPr>
      </p:pic>
      <p:pic>
        <p:nvPicPr>
          <p:cNvPr id="6" name="Image 5">
            <a:extLst>
              <a:ext uri="{FF2B5EF4-FFF2-40B4-BE49-F238E27FC236}">
                <a16:creationId xmlns:a16="http://schemas.microsoft.com/office/drawing/2014/main" id="{28486461-6355-47C3-8A2D-B2C13E0656F0}"/>
              </a:ext>
            </a:extLst>
          </p:cNvPr>
          <p:cNvPicPr>
            <a:picLocks noChangeAspect="1"/>
          </p:cNvPicPr>
          <p:nvPr/>
        </p:nvPicPr>
        <p:blipFill rotWithShape="1">
          <a:blip r:embed="rId3"/>
          <a:srcRect t="33665"/>
          <a:stretch/>
        </p:blipFill>
        <p:spPr>
          <a:xfrm>
            <a:off x="3084146" y="3759904"/>
            <a:ext cx="3441345" cy="1624407"/>
          </a:xfrm>
          <a:prstGeom prst="rect">
            <a:avLst/>
          </a:prstGeom>
        </p:spPr>
      </p:pic>
      <p:sp>
        <p:nvSpPr>
          <p:cNvPr id="7" name="Rectangle à coins arrondis 8">
            <a:extLst>
              <a:ext uri="{FF2B5EF4-FFF2-40B4-BE49-F238E27FC236}">
                <a16:creationId xmlns:a16="http://schemas.microsoft.com/office/drawing/2014/main" id="{E377995B-8760-4894-BF9F-67F93685B179}"/>
              </a:ext>
            </a:extLst>
          </p:cNvPr>
          <p:cNvSpPr/>
          <p:nvPr/>
        </p:nvSpPr>
        <p:spPr>
          <a:xfrm>
            <a:off x="1" y="-9267"/>
            <a:ext cx="12192000" cy="595194"/>
          </a:xfrm>
          <a:prstGeom prst="wedgeRoundRectCallout">
            <a:avLst>
              <a:gd name="adj1" fmla="val -33333"/>
              <a:gd name="adj2" fmla="val 218110"/>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Quand nous recherchons une différence entre deux valeurs ...</a:t>
            </a:r>
          </a:p>
        </p:txBody>
      </p:sp>
      <p:sp>
        <p:nvSpPr>
          <p:cNvPr id="5" name="Rectangle à coins arrondis 8">
            <a:extLst>
              <a:ext uri="{FF2B5EF4-FFF2-40B4-BE49-F238E27FC236}">
                <a16:creationId xmlns:a16="http://schemas.microsoft.com/office/drawing/2014/main" id="{45705241-CA4B-4111-8B60-FC7170F5858E}"/>
              </a:ext>
            </a:extLst>
          </p:cNvPr>
          <p:cNvSpPr/>
          <p:nvPr/>
        </p:nvSpPr>
        <p:spPr>
          <a:xfrm>
            <a:off x="2272683" y="692458"/>
            <a:ext cx="9926644" cy="1029809"/>
          </a:xfrm>
          <a:prstGeom prst="wedgeRoundRectCallout">
            <a:avLst>
              <a:gd name="adj1" fmla="val -52471"/>
              <a:gd name="adj2" fmla="val 33870"/>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Nous pouvons représenter ces deux quantités par des rectangles de tailles différentes ...</a:t>
            </a:r>
          </a:p>
        </p:txBody>
      </p:sp>
      <p:pic>
        <p:nvPicPr>
          <p:cNvPr id="8" name="Image 7">
            <a:extLst>
              <a:ext uri="{FF2B5EF4-FFF2-40B4-BE49-F238E27FC236}">
                <a16:creationId xmlns:a16="http://schemas.microsoft.com/office/drawing/2014/main" id="{D16D8582-632F-9BC8-0047-769DFE333887}"/>
              </a:ext>
            </a:extLst>
          </p:cNvPr>
          <p:cNvPicPr>
            <a:picLocks noChangeAspect="1"/>
          </p:cNvPicPr>
          <p:nvPr/>
        </p:nvPicPr>
        <p:blipFill rotWithShape="1">
          <a:blip r:embed="rId4"/>
          <a:srcRect l="-2053" t="-2859" r="71550" b="69371"/>
          <a:stretch/>
        </p:blipFill>
        <p:spPr>
          <a:xfrm>
            <a:off x="0" y="6220015"/>
            <a:ext cx="727588" cy="637985"/>
          </a:xfrm>
          <a:prstGeom prst="rect">
            <a:avLst/>
          </a:prstGeom>
        </p:spPr>
      </p:pic>
    </p:spTree>
    <p:extLst>
      <p:ext uri="{BB962C8B-B14F-4D97-AF65-F5344CB8AC3E}">
        <p14:creationId xmlns:p14="http://schemas.microsoft.com/office/powerpoint/2010/main" val="3154421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223" y="1127464"/>
            <a:ext cx="1063043" cy="1164286"/>
          </a:xfrm>
          <a:prstGeom prst="rect">
            <a:avLst/>
          </a:prstGeom>
        </p:spPr>
      </p:pic>
      <p:sp>
        <p:nvSpPr>
          <p:cNvPr id="25" name="Rectangle 8">
            <a:extLst>
              <a:ext uri="{FF2B5EF4-FFF2-40B4-BE49-F238E27FC236}">
                <a16:creationId xmlns:a16="http://schemas.microsoft.com/office/drawing/2014/main" id="{F3C9A9F6-868F-4EDF-B4AB-778A9F947F35}"/>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6" name="Rectangle 9">
            <a:extLst>
              <a:ext uri="{FF2B5EF4-FFF2-40B4-BE49-F238E27FC236}">
                <a16:creationId xmlns:a16="http://schemas.microsoft.com/office/drawing/2014/main" id="{C3847B7A-0A46-4EDB-9597-66A3E0708BF5}"/>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27" name="Accolade fermante 10">
            <a:extLst>
              <a:ext uri="{FF2B5EF4-FFF2-40B4-BE49-F238E27FC236}">
                <a16:creationId xmlns:a16="http://schemas.microsoft.com/office/drawing/2014/main" id="{E2411133-F131-4680-9416-84694ADCD5D1}"/>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sp>
        <p:nvSpPr>
          <p:cNvPr id="2" name="Bulle narrative : rectangle 1">
            <a:extLst>
              <a:ext uri="{FF2B5EF4-FFF2-40B4-BE49-F238E27FC236}">
                <a16:creationId xmlns:a16="http://schemas.microsoft.com/office/drawing/2014/main" id="{F26E4D58-1E0D-492D-B059-D08621B3C5A2}"/>
              </a:ext>
            </a:extLst>
          </p:cNvPr>
          <p:cNvSpPr/>
          <p:nvPr/>
        </p:nvSpPr>
        <p:spPr>
          <a:xfrm>
            <a:off x="3393770" y="5430634"/>
            <a:ext cx="2780384" cy="570523"/>
          </a:xfrm>
          <a:prstGeom prst="wedgeRectCallout">
            <a:avLst>
              <a:gd name="adj1" fmla="val -30228"/>
              <a:gd name="adj2" fmla="val -1128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a:t>grande valeur</a:t>
            </a:r>
            <a:endParaRPr lang="LID4096" sz="3600"/>
          </a:p>
        </p:txBody>
      </p:sp>
      <p:sp>
        <p:nvSpPr>
          <p:cNvPr id="28" name="Bulle narrative : rectangle 27">
            <a:extLst>
              <a:ext uri="{FF2B5EF4-FFF2-40B4-BE49-F238E27FC236}">
                <a16:creationId xmlns:a16="http://schemas.microsoft.com/office/drawing/2014/main" id="{5624E1AD-534C-477D-A71A-962CEB675A0B}"/>
              </a:ext>
            </a:extLst>
          </p:cNvPr>
          <p:cNvSpPr/>
          <p:nvPr/>
        </p:nvSpPr>
        <p:spPr>
          <a:xfrm>
            <a:off x="3183207" y="2883602"/>
            <a:ext cx="2313629" cy="570523"/>
          </a:xfrm>
          <a:prstGeom prst="wedgeRectCallout">
            <a:avLst>
              <a:gd name="adj1" fmla="val -22757"/>
              <a:gd name="adj2" fmla="val 1364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a:t>petite valeur</a:t>
            </a:r>
            <a:endParaRPr lang="LID4096" sz="3200"/>
          </a:p>
        </p:txBody>
      </p:sp>
      <p:sp>
        <p:nvSpPr>
          <p:cNvPr id="29" name="Bulle narrative : rectangle 28">
            <a:extLst>
              <a:ext uri="{FF2B5EF4-FFF2-40B4-BE49-F238E27FC236}">
                <a16:creationId xmlns:a16="http://schemas.microsoft.com/office/drawing/2014/main" id="{F3D2643E-86DB-419B-9E99-DDF5B8DF0AD4}"/>
              </a:ext>
            </a:extLst>
          </p:cNvPr>
          <p:cNvSpPr/>
          <p:nvPr/>
        </p:nvSpPr>
        <p:spPr>
          <a:xfrm>
            <a:off x="4649878" y="2051780"/>
            <a:ext cx="2313629" cy="570523"/>
          </a:xfrm>
          <a:prstGeom prst="wedgeRectCallout">
            <a:avLst>
              <a:gd name="adj1" fmla="val 2201"/>
              <a:gd name="adj2" fmla="val 1419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a:t>différence</a:t>
            </a:r>
            <a:endParaRPr lang="LID4096" sz="4000"/>
          </a:p>
        </p:txBody>
      </p:sp>
      <p:sp>
        <p:nvSpPr>
          <p:cNvPr id="13" name="Organigramme : Procédé 12">
            <a:extLst>
              <a:ext uri="{FF2B5EF4-FFF2-40B4-BE49-F238E27FC236}">
                <a16:creationId xmlns:a16="http://schemas.microsoft.com/office/drawing/2014/main" id="{31F4C88F-529C-48AC-8862-169872D17F61}"/>
              </a:ext>
            </a:extLst>
          </p:cNvPr>
          <p:cNvSpPr/>
          <p:nvPr/>
        </p:nvSpPr>
        <p:spPr>
          <a:xfrm>
            <a:off x="3094537" y="-29927"/>
            <a:ext cx="4446376" cy="125937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latin typeface="Open-Dyslexic" panose="020B0603030804020204" pitchFamily="34" charset="0"/>
              </a:rPr>
              <a:t>comparaison</a:t>
            </a:r>
          </a:p>
        </p:txBody>
      </p:sp>
      <p:pic>
        <p:nvPicPr>
          <p:cNvPr id="10" name="Image 9">
            <a:extLst>
              <a:ext uri="{FF2B5EF4-FFF2-40B4-BE49-F238E27FC236}">
                <a16:creationId xmlns:a16="http://schemas.microsoft.com/office/drawing/2014/main" id="{28F5B79C-4C53-761B-6EB8-AC016A0A3D31}"/>
              </a:ext>
            </a:extLst>
          </p:cNvPr>
          <p:cNvPicPr>
            <a:picLocks noChangeAspect="1"/>
          </p:cNvPicPr>
          <p:nvPr/>
        </p:nvPicPr>
        <p:blipFill rotWithShape="1">
          <a:blip r:embed="rId3"/>
          <a:srcRect l="-2053" t="-2859" r="71550" b="69371"/>
          <a:stretch/>
        </p:blipFill>
        <p:spPr>
          <a:xfrm>
            <a:off x="0" y="6220015"/>
            <a:ext cx="727588" cy="637985"/>
          </a:xfrm>
          <a:prstGeom prst="rect">
            <a:avLst/>
          </a:prstGeom>
        </p:spPr>
      </p:pic>
    </p:spTree>
    <p:extLst>
      <p:ext uri="{BB962C8B-B14F-4D97-AF65-F5344CB8AC3E}">
        <p14:creationId xmlns:p14="http://schemas.microsoft.com/office/powerpoint/2010/main" val="2555542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223" y="1127464"/>
            <a:ext cx="1063043" cy="1164286"/>
          </a:xfrm>
          <a:prstGeom prst="rect">
            <a:avLst/>
          </a:prstGeom>
        </p:spPr>
      </p:pic>
      <p:sp>
        <p:nvSpPr>
          <p:cNvPr id="15" name="Rectangle à coins arrondis 8">
            <a:extLst>
              <a:ext uri="{FF2B5EF4-FFF2-40B4-BE49-F238E27FC236}">
                <a16:creationId xmlns:a16="http://schemas.microsoft.com/office/drawing/2014/main" id="{08A32056-4C97-4A5E-831C-E5AF1D8827F9}"/>
              </a:ext>
            </a:extLst>
          </p:cNvPr>
          <p:cNvSpPr/>
          <p:nvPr/>
        </p:nvSpPr>
        <p:spPr>
          <a:xfrm>
            <a:off x="4471322" y="123897"/>
            <a:ext cx="7087404" cy="1003567"/>
          </a:xfrm>
          <a:prstGeom prst="wedgeRoundRectCallout">
            <a:avLst>
              <a:gd name="adj1" fmla="val -84328"/>
              <a:gd name="adj2" fmla="val 119667"/>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Quand nous recherchons une différence entre deux quantités ...</a:t>
            </a:r>
          </a:p>
        </p:txBody>
      </p:sp>
      <p:pic>
        <p:nvPicPr>
          <p:cNvPr id="12" name="Image 11">
            <a:extLst>
              <a:ext uri="{FF2B5EF4-FFF2-40B4-BE49-F238E27FC236}">
                <a16:creationId xmlns:a16="http://schemas.microsoft.com/office/drawing/2014/main" id="{E8964F20-1F42-4CC0-95F9-AFE42F9A5520}"/>
              </a:ext>
            </a:extLst>
          </p:cNvPr>
          <p:cNvPicPr>
            <a:picLocks noChangeAspect="1"/>
          </p:cNvPicPr>
          <p:nvPr/>
        </p:nvPicPr>
        <p:blipFill rotWithShape="1">
          <a:blip r:embed="rId3"/>
          <a:srcRect t="10174"/>
          <a:stretch/>
        </p:blipFill>
        <p:spPr>
          <a:xfrm>
            <a:off x="227662" y="2766933"/>
            <a:ext cx="2867928" cy="2027010"/>
          </a:xfrm>
          <a:prstGeom prst="rect">
            <a:avLst/>
          </a:prstGeom>
        </p:spPr>
      </p:pic>
      <p:pic>
        <p:nvPicPr>
          <p:cNvPr id="16" name="Image 15">
            <a:extLst>
              <a:ext uri="{FF2B5EF4-FFF2-40B4-BE49-F238E27FC236}">
                <a16:creationId xmlns:a16="http://schemas.microsoft.com/office/drawing/2014/main" id="{BEABFABB-C4A6-4F82-8EB1-998807827D06}"/>
              </a:ext>
            </a:extLst>
          </p:cNvPr>
          <p:cNvPicPr>
            <a:picLocks noChangeAspect="1"/>
          </p:cNvPicPr>
          <p:nvPr/>
        </p:nvPicPr>
        <p:blipFill rotWithShape="1">
          <a:blip r:embed="rId3"/>
          <a:srcRect t="9564"/>
          <a:stretch/>
        </p:blipFill>
        <p:spPr>
          <a:xfrm>
            <a:off x="4327609" y="2623728"/>
            <a:ext cx="2922163" cy="2079364"/>
          </a:xfrm>
          <a:prstGeom prst="rect">
            <a:avLst/>
          </a:prstGeom>
        </p:spPr>
      </p:pic>
      <p:sp>
        <p:nvSpPr>
          <p:cNvPr id="17" name="ZoneTexte 16">
            <a:extLst>
              <a:ext uri="{FF2B5EF4-FFF2-40B4-BE49-F238E27FC236}">
                <a16:creationId xmlns:a16="http://schemas.microsoft.com/office/drawing/2014/main" id="{934FA582-4887-4011-9D6D-C1423D072946}"/>
              </a:ext>
            </a:extLst>
          </p:cNvPr>
          <p:cNvSpPr txBox="1"/>
          <p:nvPr/>
        </p:nvSpPr>
        <p:spPr>
          <a:xfrm>
            <a:off x="5220365" y="3429000"/>
            <a:ext cx="440326" cy="461665"/>
          </a:xfrm>
          <a:prstGeom prst="rect">
            <a:avLst/>
          </a:prstGeom>
          <a:noFill/>
        </p:spPr>
        <p:txBody>
          <a:bodyPr wrap="square" rtlCol="0">
            <a:spAutoFit/>
          </a:bodyPr>
          <a:lstStyle/>
          <a:p>
            <a:r>
              <a:rPr lang="fr-FR" sz="2400" b="1">
                <a:solidFill>
                  <a:srgbClr val="FF0000"/>
                </a:solidFill>
                <a:latin typeface="Open-Dyslexic" panose="020B0603030804020204" pitchFamily="34" charset="0"/>
              </a:rPr>
              <a:t>?</a:t>
            </a:r>
            <a:endParaRPr lang="LID4096" sz="2400" b="1">
              <a:solidFill>
                <a:srgbClr val="FF0000"/>
              </a:solidFill>
              <a:latin typeface="Open-Dyslexic" panose="020B0603030804020204" pitchFamily="34" charset="0"/>
            </a:endParaRPr>
          </a:p>
        </p:txBody>
      </p:sp>
      <p:sp>
        <p:nvSpPr>
          <p:cNvPr id="18" name="ZoneTexte 17">
            <a:extLst>
              <a:ext uri="{FF2B5EF4-FFF2-40B4-BE49-F238E27FC236}">
                <a16:creationId xmlns:a16="http://schemas.microsoft.com/office/drawing/2014/main" id="{E5A66BB2-7DF4-4195-B326-364C2BF44138}"/>
              </a:ext>
            </a:extLst>
          </p:cNvPr>
          <p:cNvSpPr txBox="1"/>
          <p:nvPr/>
        </p:nvSpPr>
        <p:spPr>
          <a:xfrm>
            <a:off x="2373315" y="2392895"/>
            <a:ext cx="440326" cy="461665"/>
          </a:xfrm>
          <a:prstGeom prst="rect">
            <a:avLst/>
          </a:prstGeom>
          <a:noFill/>
        </p:spPr>
        <p:txBody>
          <a:bodyPr wrap="square" rtlCol="0">
            <a:spAutoFit/>
          </a:bodyPr>
          <a:lstStyle/>
          <a:p>
            <a:r>
              <a:rPr lang="fr-FR" sz="2400" b="1">
                <a:solidFill>
                  <a:srgbClr val="FF0000"/>
                </a:solidFill>
                <a:latin typeface="Open-Dyslexic" panose="020B0603030804020204" pitchFamily="34" charset="0"/>
              </a:rPr>
              <a:t>?</a:t>
            </a:r>
            <a:endParaRPr lang="LID4096" sz="2400" b="1">
              <a:solidFill>
                <a:srgbClr val="FF0000"/>
              </a:solidFill>
              <a:latin typeface="Open-Dyslexic" panose="020B0603030804020204" pitchFamily="34" charset="0"/>
            </a:endParaRPr>
          </a:p>
        </p:txBody>
      </p:sp>
      <p:pic>
        <p:nvPicPr>
          <p:cNvPr id="19" name="Image 18">
            <a:extLst>
              <a:ext uri="{FF2B5EF4-FFF2-40B4-BE49-F238E27FC236}">
                <a16:creationId xmlns:a16="http://schemas.microsoft.com/office/drawing/2014/main" id="{A3329108-A3BB-40B1-B945-EF8ABAE5AB34}"/>
              </a:ext>
            </a:extLst>
          </p:cNvPr>
          <p:cNvPicPr>
            <a:picLocks noChangeAspect="1"/>
          </p:cNvPicPr>
          <p:nvPr/>
        </p:nvPicPr>
        <p:blipFill rotWithShape="1">
          <a:blip r:embed="rId3"/>
          <a:srcRect t="9564"/>
          <a:stretch/>
        </p:blipFill>
        <p:spPr>
          <a:xfrm>
            <a:off x="8636563" y="2623728"/>
            <a:ext cx="2922163" cy="2079364"/>
          </a:xfrm>
          <a:prstGeom prst="rect">
            <a:avLst/>
          </a:prstGeom>
        </p:spPr>
      </p:pic>
      <p:sp>
        <p:nvSpPr>
          <p:cNvPr id="20" name="ZoneTexte 19">
            <a:extLst>
              <a:ext uri="{FF2B5EF4-FFF2-40B4-BE49-F238E27FC236}">
                <a16:creationId xmlns:a16="http://schemas.microsoft.com/office/drawing/2014/main" id="{4BE49EA3-5D97-4566-885D-21E401B7D264}"/>
              </a:ext>
            </a:extLst>
          </p:cNvPr>
          <p:cNvSpPr txBox="1"/>
          <p:nvPr/>
        </p:nvSpPr>
        <p:spPr>
          <a:xfrm>
            <a:off x="10015492" y="4085208"/>
            <a:ext cx="440326" cy="461665"/>
          </a:xfrm>
          <a:prstGeom prst="rect">
            <a:avLst/>
          </a:prstGeom>
          <a:noFill/>
        </p:spPr>
        <p:txBody>
          <a:bodyPr wrap="square" rtlCol="0">
            <a:spAutoFit/>
          </a:bodyPr>
          <a:lstStyle/>
          <a:p>
            <a:r>
              <a:rPr lang="fr-FR" sz="2400" b="1">
                <a:solidFill>
                  <a:srgbClr val="FF0000"/>
                </a:solidFill>
                <a:latin typeface="Open-Dyslexic" panose="020B0603030804020204" pitchFamily="34" charset="0"/>
              </a:rPr>
              <a:t>?</a:t>
            </a:r>
            <a:endParaRPr lang="LID4096" sz="2400" b="1">
              <a:solidFill>
                <a:srgbClr val="FF0000"/>
              </a:solidFill>
              <a:latin typeface="Open-Dyslexic" panose="020B0603030804020204" pitchFamily="34" charset="0"/>
            </a:endParaRPr>
          </a:p>
        </p:txBody>
      </p:sp>
      <p:pic>
        <p:nvPicPr>
          <p:cNvPr id="10" name="Image 9">
            <a:extLst>
              <a:ext uri="{FF2B5EF4-FFF2-40B4-BE49-F238E27FC236}">
                <a16:creationId xmlns:a16="http://schemas.microsoft.com/office/drawing/2014/main" id="{C0DD7C01-C0A9-D598-62E8-1BFB1876D813}"/>
              </a:ext>
            </a:extLst>
          </p:cNvPr>
          <p:cNvPicPr>
            <a:picLocks noChangeAspect="1"/>
          </p:cNvPicPr>
          <p:nvPr/>
        </p:nvPicPr>
        <p:blipFill rotWithShape="1">
          <a:blip r:embed="rId4"/>
          <a:srcRect l="-2053" t="-2859" r="71550" b="69371"/>
          <a:stretch/>
        </p:blipFill>
        <p:spPr>
          <a:xfrm>
            <a:off x="0" y="6220015"/>
            <a:ext cx="727588" cy="637985"/>
          </a:xfrm>
          <a:prstGeom prst="rect">
            <a:avLst/>
          </a:prstGeom>
        </p:spPr>
      </p:pic>
    </p:spTree>
    <p:extLst>
      <p:ext uri="{BB962C8B-B14F-4D97-AF65-F5344CB8AC3E}">
        <p14:creationId xmlns:p14="http://schemas.microsoft.com/office/powerpoint/2010/main" val="1825065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3869F034-1EEF-099A-CED0-7AC2285F1B1D}"/>
              </a:ext>
            </a:extLst>
          </p:cNvPr>
          <p:cNvPicPr>
            <a:picLocks noChangeAspect="1"/>
          </p:cNvPicPr>
          <p:nvPr/>
        </p:nvPicPr>
        <p:blipFill rotWithShape="1">
          <a:blip r:embed="rId2"/>
          <a:srcRect l="-2053" t="-2859" r="71550" b="69371"/>
          <a:stretch/>
        </p:blipFill>
        <p:spPr>
          <a:xfrm>
            <a:off x="0" y="6220015"/>
            <a:ext cx="727588" cy="637985"/>
          </a:xfrm>
          <a:prstGeom prst="rect">
            <a:avLst/>
          </a:prstGeom>
        </p:spPr>
      </p:pic>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223" y="1127464"/>
            <a:ext cx="1063043" cy="1164286"/>
          </a:xfrm>
          <a:prstGeom prst="rect">
            <a:avLst/>
          </a:prstGeom>
        </p:spPr>
      </p:pic>
      <p:pic>
        <p:nvPicPr>
          <p:cNvPr id="12" name="Image 11">
            <a:extLst>
              <a:ext uri="{FF2B5EF4-FFF2-40B4-BE49-F238E27FC236}">
                <a16:creationId xmlns:a16="http://schemas.microsoft.com/office/drawing/2014/main" id="{F094B4BC-0DC8-44EA-BA21-91369A2956CC}"/>
              </a:ext>
            </a:extLst>
          </p:cNvPr>
          <p:cNvPicPr>
            <a:picLocks noChangeAspect="1"/>
          </p:cNvPicPr>
          <p:nvPr/>
        </p:nvPicPr>
        <p:blipFill>
          <a:blip r:embed="rId4"/>
          <a:stretch>
            <a:fillRect/>
          </a:stretch>
        </p:blipFill>
        <p:spPr>
          <a:xfrm>
            <a:off x="113702" y="4877625"/>
            <a:ext cx="3098282" cy="794878"/>
          </a:xfrm>
          <a:prstGeom prst="rect">
            <a:avLst/>
          </a:prstGeom>
        </p:spPr>
      </p:pic>
      <p:pic>
        <p:nvPicPr>
          <p:cNvPr id="15" name="Image 14">
            <a:extLst>
              <a:ext uri="{FF2B5EF4-FFF2-40B4-BE49-F238E27FC236}">
                <a16:creationId xmlns:a16="http://schemas.microsoft.com/office/drawing/2014/main" id="{9DD6C036-FA84-4153-835E-F17608D26EF9}"/>
              </a:ext>
            </a:extLst>
          </p:cNvPr>
          <p:cNvPicPr>
            <a:picLocks noChangeAspect="1"/>
          </p:cNvPicPr>
          <p:nvPr/>
        </p:nvPicPr>
        <p:blipFill rotWithShape="1">
          <a:blip r:embed="rId5"/>
          <a:srcRect l="-1" r="-338"/>
          <a:stretch/>
        </p:blipFill>
        <p:spPr>
          <a:xfrm>
            <a:off x="4118808" y="4852840"/>
            <a:ext cx="3435153" cy="749952"/>
          </a:xfrm>
          <a:prstGeom prst="rect">
            <a:avLst/>
          </a:prstGeom>
        </p:spPr>
      </p:pic>
      <p:pic>
        <p:nvPicPr>
          <p:cNvPr id="17" name="Image 16">
            <a:extLst>
              <a:ext uri="{FF2B5EF4-FFF2-40B4-BE49-F238E27FC236}">
                <a16:creationId xmlns:a16="http://schemas.microsoft.com/office/drawing/2014/main" id="{E07BD4FB-1729-4753-9D54-D0B8A587DBFE}"/>
              </a:ext>
            </a:extLst>
          </p:cNvPr>
          <p:cNvPicPr>
            <a:picLocks noChangeAspect="1"/>
          </p:cNvPicPr>
          <p:nvPr/>
        </p:nvPicPr>
        <p:blipFill rotWithShape="1">
          <a:blip r:embed="rId6"/>
          <a:srcRect r="46"/>
          <a:stretch/>
        </p:blipFill>
        <p:spPr>
          <a:xfrm>
            <a:off x="8915014" y="5019546"/>
            <a:ext cx="3209151" cy="583246"/>
          </a:xfrm>
          <a:prstGeom prst="rect">
            <a:avLst/>
          </a:prstGeom>
        </p:spPr>
      </p:pic>
      <p:pic>
        <p:nvPicPr>
          <p:cNvPr id="19" name="Image 18">
            <a:extLst>
              <a:ext uri="{FF2B5EF4-FFF2-40B4-BE49-F238E27FC236}">
                <a16:creationId xmlns:a16="http://schemas.microsoft.com/office/drawing/2014/main" id="{8FAF0844-7FCA-411E-AF5D-6FD3975106FB}"/>
              </a:ext>
            </a:extLst>
          </p:cNvPr>
          <p:cNvPicPr>
            <a:picLocks noChangeAspect="1"/>
          </p:cNvPicPr>
          <p:nvPr/>
        </p:nvPicPr>
        <p:blipFill rotWithShape="1">
          <a:blip r:embed="rId7"/>
          <a:srcRect t="10174"/>
          <a:stretch/>
        </p:blipFill>
        <p:spPr>
          <a:xfrm>
            <a:off x="227662" y="2766933"/>
            <a:ext cx="2867928" cy="2027010"/>
          </a:xfrm>
          <a:prstGeom prst="rect">
            <a:avLst/>
          </a:prstGeom>
        </p:spPr>
      </p:pic>
      <p:pic>
        <p:nvPicPr>
          <p:cNvPr id="20" name="Image 19">
            <a:extLst>
              <a:ext uri="{FF2B5EF4-FFF2-40B4-BE49-F238E27FC236}">
                <a16:creationId xmlns:a16="http://schemas.microsoft.com/office/drawing/2014/main" id="{482A39F5-F505-4DAD-9849-31A33346CF61}"/>
              </a:ext>
            </a:extLst>
          </p:cNvPr>
          <p:cNvPicPr>
            <a:picLocks noChangeAspect="1"/>
          </p:cNvPicPr>
          <p:nvPr/>
        </p:nvPicPr>
        <p:blipFill rotWithShape="1">
          <a:blip r:embed="rId7"/>
          <a:srcRect t="9564"/>
          <a:stretch/>
        </p:blipFill>
        <p:spPr>
          <a:xfrm>
            <a:off x="4327609" y="2623728"/>
            <a:ext cx="2922163" cy="2079364"/>
          </a:xfrm>
          <a:prstGeom prst="rect">
            <a:avLst/>
          </a:prstGeom>
        </p:spPr>
      </p:pic>
      <p:sp>
        <p:nvSpPr>
          <p:cNvPr id="13" name="ZoneTexte 12">
            <a:extLst>
              <a:ext uri="{FF2B5EF4-FFF2-40B4-BE49-F238E27FC236}">
                <a16:creationId xmlns:a16="http://schemas.microsoft.com/office/drawing/2014/main" id="{BA5CFD8E-9808-4855-8180-9DB78EC68104}"/>
              </a:ext>
            </a:extLst>
          </p:cNvPr>
          <p:cNvSpPr txBox="1"/>
          <p:nvPr/>
        </p:nvSpPr>
        <p:spPr>
          <a:xfrm>
            <a:off x="5220365" y="3429000"/>
            <a:ext cx="440326" cy="461665"/>
          </a:xfrm>
          <a:prstGeom prst="rect">
            <a:avLst/>
          </a:prstGeom>
          <a:noFill/>
        </p:spPr>
        <p:txBody>
          <a:bodyPr wrap="square" rtlCol="0">
            <a:spAutoFit/>
          </a:bodyPr>
          <a:lstStyle/>
          <a:p>
            <a:r>
              <a:rPr lang="fr-FR" sz="2400" b="1">
                <a:solidFill>
                  <a:srgbClr val="FF0000"/>
                </a:solidFill>
                <a:latin typeface="Open-Dyslexic" panose="020B0603030804020204" pitchFamily="34" charset="0"/>
              </a:rPr>
              <a:t>?</a:t>
            </a:r>
            <a:endParaRPr lang="LID4096" sz="2400" b="1">
              <a:solidFill>
                <a:srgbClr val="FF0000"/>
              </a:solidFill>
              <a:latin typeface="Open-Dyslexic" panose="020B0603030804020204" pitchFamily="34" charset="0"/>
            </a:endParaRPr>
          </a:p>
        </p:txBody>
      </p:sp>
      <p:sp>
        <p:nvSpPr>
          <p:cNvPr id="4" name="ZoneTexte 3">
            <a:extLst>
              <a:ext uri="{FF2B5EF4-FFF2-40B4-BE49-F238E27FC236}">
                <a16:creationId xmlns:a16="http://schemas.microsoft.com/office/drawing/2014/main" id="{93890D46-E02B-4BB0-AF66-654236B91823}"/>
              </a:ext>
            </a:extLst>
          </p:cNvPr>
          <p:cNvSpPr txBox="1"/>
          <p:nvPr/>
        </p:nvSpPr>
        <p:spPr>
          <a:xfrm>
            <a:off x="2373315" y="2392895"/>
            <a:ext cx="440326" cy="461665"/>
          </a:xfrm>
          <a:prstGeom prst="rect">
            <a:avLst/>
          </a:prstGeom>
          <a:noFill/>
        </p:spPr>
        <p:txBody>
          <a:bodyPr wrap="square" rtlCol="0">
            <a:spAutoFit/>
          </a:bodyPr>
          <a:lstStyle/>
          <a:p>
            <a:r>
              <a:rPr lang="fr-FR" sz="2400" b="1">
                <a:solidFill>
                  <a:srgbClr val="FF0000"/>
                </a:solidFill>
                <a:latin typeface="Open-Dyslexic" panose="020B0603030804020204" pitchFamily="34" charset="0"/>
              </a:rPr>
              <a:t>?</a:t>
            </a:r>
            <a:endParaRPr lang="LID4096" sz="2400" b="1">
              <a:solidFill>
                <a:srgbClr val="FF0000"/>
              </a:solidFill>
              <a:latin typeface="Open-Dyslexic" panose="020B0603030804020204" pitchFamily="34" charset="0"/>
            </a:endParaRPr>
          </a:p>
        </p:txBody>
      </p:sp>
      <p:pic>
        <p:nvPicPr>
          <p:cNvPr id="21" name="Image 20">
            <a:extLst>
              <a:ext uri="{FF2B5EF4-FFF2-40B4-BE49-F238E27FC236}">
                <a16:creationId xmlns:a16="http://schemas.microsoft.com/office/drawing/2014/main" id="{BFA616B9-86FE-44BB-8307-43FC0BBC855F}"/>
              </a:ext>
            </a:extLst>
          </p:cNvPr>
          <p:cNvPicPr>
            <a:picLocks noChangeAspect="1"/>
          </p:cNvPicPr>
          <p:nvPr/>
        </p:nvPicPr>
        <p:blipFill rotWithShape="1">
          <a:blip r:embed="rId7"/>
          <a:srcRect t="9564"/>
          <a:stretch/>
        </p:blipFill>
        <p:spPr>
          <a:xfrm>
            <a:off x="8636563" y="2623728"/>
            <a:ext cx="2922163" cy="2079364"/>
          </a:xfrm>
          <a:prstGeom prst="rect">
            <a:avLst/>
          </a:prstGeom>
        </p:spPr>
      </p:pic>
      <p:sp>
        <p:nvSpPr>
          <p:cNvPr id="14" name="ZoneTexte 13">
            <a:extLst>
              <a:ext uri="{FF2B5EF4-FFF2-40B4-BE49-F238E27FC236}">
                <a16:creationId xmlns:a16="http://schemas.microsoft.com/office/drawing/2014/main" id="{62BFCE38-9324-43D4-B7B3-2D69858F1CC1}"/>
              </a:ext>
            </a:extLst>
          </p:cNvPr>
          <p:cNvSpPr txBox="1"/>
          <p:nvPr/>
        </p:nvSpPr>
        <p:spPr>
          <a:xfrm>
            <a:off x="10015492" y="4085208"/>
            <a:ext cx="440326" cy="461665"/>
          </a:xfrm>
          <a:prstGeom prst="rect">
            <a:avLst/>
          </a:prstGeom>
          <a:noFill/>
        </p:spPr>
        <p:txBody>
          <a:bodyPr wrap="square" rtlCol="0">
            <a:spAutoFit/>
          </a:bodyPr>
          <a:lstStyle/>
          <a:p>
            <a:r>
              <a:rPr lang="fr-FR" sz="2400" b="1">
                <a:solidFill>
                  <a:srgbClr val="FF0000"/>
                </a:solidFill>
                <a:latin typeface="Open-Dyslexic" panose="020B0603030804020204" pitchFamily="34" charset="0"/>
              </a:rPr>
              <a:t>?</a:t>
            </a:r>
            <a:endParaRPr lang="LID4096" sz="2400" b="1">
              <a:solidFill>
                <a:srgbClr val="FF0000"/>
              </a:solidFill>
              <a:latin typeface="Open-Dyslexic" panose="020B0603030804020204" pitchFamily="34" charset="0"/>
            </a:endParaRPr>
          </a:p>
        </p:txBody>
      </p:sp>
      <p:sp>
        <p:nvSpPr>
          <p:cNvPr id="6" name="Vague 5">
            <a:extLst>
              <a:ext uri="{FF2B5EF4-FFF2-40B4-BE49-F238E27FC236}">
                <a16:creationId xmlns:a16="http://schemas.microsoft.com/office/drawing/2014/main" id="{DF3421C5-34CF-46CF-9B2F-9AA32895435D}"/>
              </a:ext>
            </a:extLst>
          </p:cNvPr>
          <p:cNvSpPr/>
          <p:nvPr/>
        </p:nvSpPr>
        <p:spPr>
          <a:xfrm rot="20962499">
            <a:off x="422401" y="5991852"/>
            <a:ext cx="2272684" cy="794878"/>
          </a:xfrm>
          <a:prstGeom prst="wav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SOUSTRACTION</a:t>
            </a:r>
            <a:endParaRPr lang="LID4096"/>
          </a:p>
        </p:txBody>
      </p:sp>
      <p:sp>
        <p:nvSpPr>
          <p:cNvPr id="22" name="Vague 21">
            <a:extLst>
              <a:ext uri="{FF2B5EF4-FFF2-40B4-BE49-F238E27FC236}">
                <a16:creationId xmlns:a16="http://schemas.microsoft.com/office/drawing/2014/main" id="{762623B8-DC4F-48BC-BEB5-03A9F3C82F0F}"/>
              </a:ext>
            </a:extLst>
          </p:cNvPr>
          <p:cNvSpPr/>
          <p:nvPr/>
        </p:nvSpPr>
        <p:spPr>
          <a:xfrm rot="20962499">
            <a:off x="4717866" y="5875208"/>
            <a:ext cx="2272684" cy="794878"/>
          </a:xfrm>
          <a:prstGeom prst="wav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SOUSTRACTION</a:t>
            </a:r>
            <a:endParaRPr lang="LID4096"/>
          </a:p>
        </p:txBody>
      </p:sp>
      <p:sp>
        <p:nvSpPr>
          <p:cNvPr id="23" name="Vague 22">
            <a:extLst>
              <a:ext uri="{FF2B5EF4-FFF2-40B4-BE49-F238E27FC236}">
                <a16:creationId xmlns:a16="http://schemas.microsoft.com/office/drawing/2014/main" id="{BB7D42B9-14C0-4C9A-8456-A3C8E1DFF377}"/>
              </a:ext>
            </a:extLst>
          </p:cNvPr>
          <p:cNvSpPr/>
          <p:nvPr/>
        </p:nvSpPr>
        <p:spPr>
          <a:xfrm rot="20962499">
            <a:off x="9013331" y="5758564"/>
            <a:ext cx="2272684" cy="794878"/>
          </a:xfrm>
          <a:prstGeom prst="wav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ADDITION</a:t>
            </a:r>
            <a:endParaRPr lang="LID4096"/>
          </a:p>
        </p:txBody>
      </p:sp>
      <p:sp>
        <p:nvSpPr>
          <p:cNvPr id="25" name="Rectangle à coins arrondis 8">
            <a:extLst>
              <a:ext uri="{FF2B5EF4-FFF2-40B4-BE49-F238E27FC236}">
                <a16:creationId xmlns:a16="http://schemas.microsoft.com/office/drawing/2014/main" id="{96196CB2-690A-432C-B319-0C60889C8FBC}"/>
              </a:ext>
            </a:extLst>
          </p:cNvPr>
          <p:cNvSpPr/>
          <p:nvPr/>
        </p:nvSpPr>
        <p:spPr>
          <a:xfrm>
            <a:off x="4471322" y="123897"/>
            <a:ext cx="7087404" cy="1003567"/>
          </a:xfrm>
          <a:prstGeom prst="wedgeRoundRectCallout">
            <a:avLst>
              <a:gd name="adj1" fmla="val -84328"/>
              <a:gd name="adj2" fmla="val 119667"/>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Quand nous recherchons une différence entre deux quantités ...</a:t>
            </a:r>
          </a:p>
        </p:txBody>
      </p:sp>
      <p:sp>
        <p:nvSpPr>
          <p:cNvPr id="18" name="Rectangle à coins arrondis 8">
            <a:extLst>
              <a:ext uri="{FF2B5EF4-FFF2-40B4-BE49-F238E27FC236}">
                <a16:creationId xmlns:a16="http://schemas.microsoft.com/office/drawing/2014/main" id="{867122C0-A293-4B18-A20C-CD141A1C5D8E}"/>
              </a:ext>
            </a:extLst>
          </p:cNvPr>
          <p:cNvSpPr/>
          <p:nvPr/>
        </p:nvSpPr>
        <p:spPr>
          <a:xfrm>
            <a:off x="3877997" y="1207823"/>
            <a:ext cx="7087404" cy="1003567"/>
          </a:xfrm>
          <a:prstGeom prst="wedgeRoundRectCallout">
            <a:avLst>
              <a:gd name="adj1" fmla="val -78691"/>
              <a:gd name="adj2" fmla="val 27667"/>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Il y a trois cas différents : </a:t>
            </a:r>
          </a:p>
        </p:txBody>
      </p:sp>
    </p:spTree>
    <p:extLst>
      <p:ext uri="{BB962C8B-B14F-4D97-AF65-F5344CB8AC3E}">
        <p14:creationId xmlns:p14="http://schemas.microsoft.com/office/powerpoint/2010/main" val="3201467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1">
            <a:extLst>
              <a:ext uri="{FF2B5EF4-FFF2-40B4-BE49-F238E27FC236}">
                <a16:creationId xmlns:a16="http://schemas.microsoft.com/office/drawing/2014/main" id="{06F948D2-09AF-403A-8157-947307FDD8EE}"/>
              </a:ext>
            </a:extLst>
          </p:cNvPr>
          <p:cNvSpPr/>
          <p:nvPr/>
        </p:nvSpPr>
        <p:spPr>
          <a:xfrm>
            <a:off x="0" y="4210"/>
            <a:ext cx="12192000" cy="1373034"/>
          </a:xfrm>
          <a:prstGeom prst="wedgeRoundRectCallout">
            <a:avLst>
              <a:gd name="adj1" fmla="val -31516"/>
              <a:gd name="adj2" fmla="val 90788"/>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C'est parti pour un entrainement !</a:t>
            </a:r>
            <a:endParaRPr lang="en-US" sz="3600" dirty="0"/>
          </a:p>
        </p:txBody>
      </p:sp>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5000">
            <a:off x="7643594" y="3509030"/>
            <a:ext cx="1303285" cy="1445952"/>
          </a:xfrm>
          <a:prstGeom prst="rect">
            <a:avLst/>
          </a:prstGeom>
        </p:spPr>
      </p:pic>
      <p:sp>
        <p:nvSpPr>
          <p:cNvPr id="10" name="Rectangle à coins arrondis 1">
            <a:extLst>
              <a:ext uri="{FF2B5EF4-FFF2-40B4-BE49-F238E27FC236}">
                <a16:creationId xmlns:a16="http://schemas.microsoft.com/office/drawing/2014/main" id="{6D991AD9-9BC3-4179-907C-B91DDFB52188}"/>
              </a:ext>
            </a:extLst>
          </p:cNvPr>
          <p:cNvSpPr/>
          <p:nvPr/>
        </p:nvSpPr>
        <p:spPr>
          <a:xfrm>
            <a:off x="4549969" y="1650081"/>
            <a:ext cx="3782071" cy="867107"/>
          </a:xfrm>
          <a:prstGeom prst="wedgeRoundRectCallout">
            <a:avLst>
              <a:gd name="adj1" fmla="val 43237"/>
              <a:gd name="adj2" fmla="val 200213"/>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Tu es prêt ?</a:t>
            </a:r>
            <a:endParaRPr lang="en-US" sz="3600" dirty="0"/>
          </a:p>
        </p:txBody>
      </p:sp>
      <p:pic>
        <p:nvPicPr>
          <p:cNvPr id="11" name="Image 10">
            <a:extLst>
              <a:ext uri="{FF2B5EF4-FFF2-40B4-BE49-F238E27FC236}">
                <a16:creationId xmlns:a16="http://schemas.microsoft.com/office/drawing/2014/main" id="{A57BB315-128C-45A9-B116-B55D06057399}"/>
              </a:ext>
            </a:extLst>
          </p:cNvPr>
          <p:cNvPicPr>
            <a:picLocks noChangeAspect="1"/>
          </p:cNvPicPr>
          <p:nvPr/>
        </p:nvPicPr>
        <p:blipFill>
          <a:blip r:embed="rId3"/>
          <a:stretch>
            <a:fillRect/>
          </a:stretch>
        </p:blipFill>
        <p:spPr>
          <a:xfrm>
            <a:off x="-51955" y="2038668"/>
            <a:ext cx="3773034" cy="4622400"/>
          </a:xfrm>
          <a:prstGeom prst="rect">
            <a:avLst/>
          </a:prstGeom>
        </p:spPr>
      </p:pic>
      <p:pic>
        <p:nvPicPr>
          <p:cNvPr id="12" name="Image 11">
            <a:extLst>
              <a:ext uri="{FF2B5EF4-FFF2-40B4-BE49-F238E27FC236}">
                <a16:creationId xmlns:a16="http://schemas.microsoft.com/office/drawing/2014/main" id="{D5348E33-C545-4229-AF4F-8DF59F305DDC}"/>
              </a:ext>
            </a:extLst>
          </p:cNvPr>
          <p:cNvPicPr>
            <a:picLocks noChangeAspect="1"/>
          </p:cNvPicPr>
          <p:nvPr/>
        </p:nvPicPr>
        <p:blipFill>
          <a:blip r:embed="rId4"/>
          <a:stretch>
            <a:fillRect/>
          </a:stretch>
        </p:blipFill>
        <p:spPr>
          <a:xfrm>
            <a:off x="8969534" y="2100687"/>
            <a:ext cx="1481045" cy="4539600"/>
          </a:xfrm>
          <a:prstGeom prst="rect">
            <a:avLst/>
          </a:prstGeom>
        </p:spPr>
      </p:pic>
      <p:pic>
        <p:nvPicPr>
          <p:cNvPr id="13" name="Image 12">
            <a:extLst>
              <a:ext uri="{FF2B5EF4-FFF2-40B4-BE49-F238E27FC236}">
                <a16:creationId xmlns:a16="http://schemas.microsoft.com/office/drawing/2014/main" id="{DD92BF99-A8DB-37F0-3AA6-045BC4F58010}"/>
              </a:ext>
            </a:extLst>
          </p:cNvPr>
          <p:cNvPicPr>
            <a:picLocks noChangeAspect="1"/>
          </p:cNvPicPr>
          <p:nvPr/>
        </p:nvPicPr>
        <p:blipFill rotWithShape="1">
          <a:blip r:embed="rId5"/>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2285501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à coins arrondis 1">
            <a:extLst>
              <a:ext uri="{FF2B5EF4-FFF2-40B4-BE49-F238E27FC236}">
                <a16:creationId xmlns:a16="http://schemas.microsoft.com/office/drawing/2014/main" id="{B5EDCA96-E763-4187-BB5E-8A32AC6CED8E}"/>
              </a:ext>
            </a:extLst>
          </p:cNvPr>
          <p:cNvSpPr/>
          <p:nvPr/>
        </p:nvSpPr>
        <p:spPr>
          <a:xfrm>
            <a:off x="0" y="4210"/>
            <a:ext cx="12192000" cy="1373034"/>
          </a:xfrm>
          <a:prstGeom prst="wedgeRoundRectCallout">
            <a:avLst>
              <a:gd name="adj1" fmla="val -27169"/>
              <a:gd name="adj2" fmla="val -1667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Je fais 126 cm, </a:t>
            </a:r>
            <a:r>
              <a:rPr lang="en-US" sz="4000" dirty="0" err="1"/>
              <a:t>soit</a:t>
            </a:r>
            <a:r>
              <a:rPr lang="en-US" sz="4000" dirty="0"/>
              <a:t> 12 cm de moins que KIM, quelle est </a:t>
            </a:r>
            <a:r>
              <a:rPr lang="en-US" sz="4000"/>
              <a:t>la   </a:t>
            </a:r>
          </a:p>
          <a:p>
            <a:pPr algn="r"/>
            <a:r>
              <a:rPr lang="en-US" sz="4000"/>
              <a:t>taille </a:t>
            </a:r>
            <a:r>
              <a:rPr lang="en-US" sz="4000" dirty="0"/>
              <a:t>de KIM ?</a:t>
            </a:r>
          </a:p>
        </p:txBody>
      </p:sp>
      <p:sp>
        <p:nvSpPr>
          <p:cNvPr id="10" name="Rectangle à coins arrondis 1">
            <a:extLst>
              <a:ext uri="{FF2B5EF4-FFF2-40B4-BE49-F238E27FC236}">
                <a16:creationId xmlns:a16="http://schemas.microsoft.com/office/drawing/2014/main" id="{6D991AD9-9BC3-4179-907C-B91DDFB52188}"/>
              </a:ext>
            </a:extLst>
          </p:cNvPr>
          <p:cNvSpPr/>
          <p:nvPr/>
        </p:nvSpPr>
        <p:spPr>
          <a:xfrm>
            <a:off x="1229174" y="875973"/>
            <a:ext cx="4866826" cy="2343059"/>
          </a:xfrm>
          <a:prstGeom prst="wedgeRoundRectCallout">
            <a:avLst>
              <a:gd name="adj1" fmla="val -55848"/>
              <a:gd name="adj2" fmla="val -3408"/>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t>C'est </a:t>
            </a:r>
            <a:r>
              <a:rPr lang="en-US" sz="2400" dirty="0"/>
              <a:t>à </a:t>
            </a:r>
            <a:r>
              <a:rPr lang="en-US" sz="2400" err="1"/>
              <a:t>toi</a:t>
            </a:r>
            <a:r>
              <a:rPr lang="en-US" sz="2400"/>
              <a:t> ! </a:t>
            </a:r>
          </a:p>
          <a:p>
            <a:r>
              <a:rPr lang="en-US" sz="2400"/>
              <a:t>- encadre ou entoure les valeurs</a:t>
            </a:r>
          </a:p>
          <a:p>
            <a:r>
              <a:rPr lang="en-US" sz="2400"/>
              <a:t>- le schéma</a:t>
            </a:r>
          </a:p>
          <a:p>
            <a:r>
              <a:rPr lang="en-US" sz="2400"/>
              <a:t>- le calcul</a:t>
            </a:r>
          </a:p>
          <a:p>
            <a:r>
              <a:rPr lang="en-US" sz="2400"/>
              <a:t>- la phrase réponse</a:t>
            </a:r>
          </a:p>
        </p:txBody>
      </p:sp>
      <p:pic>
        <p:nvPicPr>
          <p:cNvPr id="17" name="Image 16">
            <a:extLst>
              <a:ext uri="{FF2B5EF4-FFF2-40B4-BE49-F238E27FC236}">
                <a16:creationId xmlns:a16="http://schemas.microsoft.com/office/drawing/2014/main" id="{5CF71B56-635F-425F-9A41-4694A85FB86B}"/>
              </a:ext>
            </a:extLst>
          </p:cNvPr>
          <p:cNvPicPr>
            <a:picLocks noChangeAspect="1"/>
          </p:cNvPicPr>
          <p:nvPr/>
        </p:nvPicPr>
        <p:blipFill rotWithShape="1">
          <a:blip r:embed="rId2"/>
          <a:srcRect b="73520"/>
          <a:stretch/>
        </p:blipFill>
        <p:spPr>
          <a:xfrm>
            <a:off x="683723" y="5646920"/>
            <a:ext cx="2126304" cy="1223999"/>
          </a:xfrm>
          <a:prstGeom prst="rect">
            <a:avLst/>
          </a:prstGeom>
        </p:spPr>
      </p:pic>
      <p:sp>
        <p:nvSpPr>
          <p:cNvPr id="24" name="Rectangle 23">
            <a:extLst>
              <a:ext uri="{FF2B5EF4-FFF2-40B4-BE49-F238E27FC236}">
                <a16:creationId xmlns:a16="http://schemas.microsoft.com/office/drawing/2014/main" id="{02D3F9C0-F5A2-4270-A0B8-0563D03914F2}"/>
              </a:ext>
            </a:extLst>
          </p:cNvPr>
          <p:cNvSpPr/>
          <p:nvPr/>
        </p:nvSpPr>
        <p:spPr>
          <a:xfrm>
            <a:off x="804315" y="4094808"/>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65000">
            <a:off x="-55288" y="2453918"/>
            <a:ext cx="1303285" cy="1445952"/>
          </a:xfrm>
          <a:prstGeom prst="rect">
            <a:avLst/>
          </a:prstGeom>
        </p:spPr>
      </p:pic>
      <p:pic>
        <p:nvPicPr>
          <p:cNvPr id="16" name="Image 15">
            <a:extLst>
              <a:ext uri="{FF2B5EF4-FFF2-40B4-BE49-F238E27FC236}">
                <a16:creationId xmlns:a16="http://schemas.microsoft.com/office/drawing/2014/main" id="{9ED5C039-1B68-4226-B62E-226824CDD22D}"/>
              </a:ext>
            </a:extLst>
          </p:cNvPr>
          <p:cNvPicPr>
            <a:picLocks noChangeAspect="1"/>
          </p:cNvPicPr>
          <p:nvPr/>
        </p:nvPicPr>
        <p:blipFill>
          <a:blip r:embed="rId4"/>
          <a:stretch>
            <a:fillRect/>
          </a:stretch>
        </p:blipFill>
        <p:spPr>
          <a:xfrm>
            <a:off x="9032970" y="2107051"/>
            <a:ext cx="1361880" cy="4539600"/>
          </a:xfrm>
          <a:prstGeom prst="rect">
            <a:avLst/>
          </a:prstGeom>
        </p:spPr>
      </p:pic>
      <p:grpSp>
        <p:nvGrpSpPr>
          <p:cNvPr id="21" name="Groupe 20">
            <a:extLst>
              <a:ext uri="{FF2B5EF4-FFF2-40B4-BE49-F238E27FC236}">
                <a16:creationId xmlns:a16="http://schemas.microsoft.com/office/drawing/2014/main" id="{6B0F798A-6FA6-412A-AB87-6D074880EA3B}"/>
              </a:ext>
            </a:extLst>
          </p:cNvPr>
          <p:cNvGrpSpPr/>
          <p:nvPr/>
        </p:nvGrpSpPr>
        <p:grpSpPr>
          <a:xfrm>
            <a:off x="903690" y="4167441"/>
            <a:ext cx="1620000" cy="1620000"/>
            <a:chOff x="1427790" y="3010016"/>
            <a:chExt cx="1620000" cy="1620000"/>
          </a:xfrm>
        </p:grpSpPr>
        <p:sp>
          <p:nvSpPr>
            <p:cNvPr id="22" name="Ellipse 21">
              <a:extLst>
                <a:ext uri="{FF2B5EF4-FFF2-40B4-BE49-F238E27FC236}">
                  <a16:creationId xmlns:a16="http://schemas.microsoft.com/office/drawing/2014/main" id="{B0ECD658-3C67-4767-8F63-3947AD0C25F3}"/>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3" name="Graphique 22" descr="Suspendre avec un remplissage uni">
              <a:extLst>
                <a:ext uri="{FF2B5EF4-FFF2-40B4-BE49-F238E27FC236}">
                  <a16:creationId xmlns:a16="http://schemas.microsoft.com/office/drawing/2014/main" id="{A5120125-3C4C-4451-83B7-420A4524E5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5790" y="3185121"/>
              <a:ext cx="1224000" cy="1224000"/>
            </a:xfrm>
            <a:prstGeom prst="rect">
              <a:avLst/>
            </a:prstGeom>
          </p:spPr>
        </p:pic>
      </p:grpSp>
      <p:pic>
        <p:nvPicPr>
          <p:cNvPr id="3" name="Image 2">
            <a:extLst>
              <a:ext uri="{FF2B5EF4-FFF2-40B4-BE49-F238E27FC236}">
                <a16:creationId xmlns:a16="http://schemas.microsoft.com/office/drawing/2014/main" id="{0145392E-8357-4D38-B0A9-2AA1CC556677}"/>
              </a:ext>
            </a:extLst>
          </p:cNvPr>
          <p:cNvPicPr>
            <a:picLocks noChangeAspect="1"/>
          </p:cNvPicPr>
          <p:nvPr/>
        </p:nvPicPr>
        <p:blipFill>
          <a:blip r:embed="rId7"/>
          <a:stretch>
            <a:fillRect/>
          </a:stretch>
        </p:blipFill>
        <p:spPr>
          <a:xfrm>
            <a:off x="5871496" y="2029722"/>
            <a:ext cx="815411" cy="434378"/>
          </a:xfrm>
          <a:prstGeom prst="rect">
            <a:avLst/>
          </a:prstGeom>
        </p:spPr>
      </p:pic>
      <p:pic>
        <p:nvPicPr>
          <p:cNvPr id="15" name="Image 14">
            <a:extLst>
              <a:ext uri="{FF2B5EF4-FFF2-40B4-BE49-F238E27FC236}">
                <a16:creationId xmlns:a16="http://schemas.microsoft.com/office/drawing/2014/main" id="{E715B8AB-CC1E-4AF4-A0A4-B901E2B10870}"/>
              </a:ext>
            </a:extLst>
          </p:cNvPr>
          <p:cNvPicPr>
            <a:picLocks noChangeAspect="1"/>
          </p:cNvPicPr>
          <p:nvPr/>
        </p:nvPicPr>
        <p:blipFill>
          <a:blip r:embed="rId8"/>
          <a:stretch>
            <a:fillRect/>
          </a:stretch>
        </p:blipFill>
        <p:spPr>
          <a:xfrm>
            <a:off x="6940481" y="2029723"/>
            <a:ext cx="676415" cy="435500"/>
          </a:xfrm>
          <a:prstGeom prst="rect">
            <a:avLst/>
          </a:prstGeom>
        </p:spPr>
      </p:pic>
      <p:pic>
        <p:nvPicPr>
          <p:cNvPr id="26" name="Image 25">
            <a:extLst>
              <a:ext uri="{FF2B5EF4-FFF2-40B4-BE49-F238E27FC236}">
                <a16:creationId xmlns:a16="http://schemas.microsoft.com/office/drawing/2014/main" id="{651B9D0C-951E-4834-9770-14D88D48BDC9}"/>
              </a:ext>
            </a:extLst>
          </p:cNvPr>
          <p:cNvPicPr>
            <a:picLocks noChangeAspect="1"/>
          </p:cNvPicPr>
          <p:nvPr/>
        </p:nvPicPr>
        <p:blipFill>
          <a:blip r:embed="rId9"/>
          <a:stretch>
            <a:fillRect/>
          </a:stretch>
        </p:blipFill>
        <p:spPr>
          <a:xfrm>
            <a:off x="7903403" y="1980648"/>
            <a:ext cx="444775" cy="483452"/>
          </a:xfrm>
          <a:prstGeom prst="rect">
            <a:avLst/>
          </a:prstGeom>
        </p:spPr>
      </p:pic>
      <p:pic>
        <p:nvPicPr>
          <p:cNvPr id="18" name="Image 17">
            <a:extLst>
              <a:ext uri="{FF2B5EF4-FFF2-40B4-BE49-F238E27FC236}">
                <a16:creationId xmlns:a16="http://schemas.microsoft.com/office/drawing/2014/main" id="{244D23FA-6198-678B-AD84-B85715B6B470}"/>
              </a:ext>
            </a:extLst>
          </p:cNvPr>
          <p:cNvPicPr>
            <a:picLocks noChangeAspect="1"/>
          </p:cNvPicPr>
          <p:nvPr/>
        </p:nvPicPr>
        <p:blipFill rotWithShape="1">
          <a:blip r:embed="rId10"/>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1653052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
            <a:extLst>
              <a:ext uri="{FF2B5EF4-FFF2-40B4-BE49-F238E27FC236}">
                <a16:creationId xmlns:a16="http://schemas.microsoft.com/office/drawing/2014/main" id="{5B86893D-F3DA-4F3F-98B4-AD799EDA73AA}"/>
              </a:ext>
            </a:extLst>
          </p:cNvPr>
          <p:cNvSpPr/>
          <p:nvPr/>
        </p:nvSpPr>
        <p:spPr>
          <a:xfrm>
            <a:off x="0" y="4210"/>
            <a:ext cx="12192000" cy="1373034"/>
          </a:xfrm>
          <a:prstGeom prst="wedgeRoundRectCallout">
            <a:avLst>
              <a:gd name="adj1" fmla="val -27169"/>
              <a:gd name="adj2" fmla="val -1667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Je </a:t>
            </a:r>
            <a:r>
              <a:rPr lang="en-US" sz="4000" dirty="0">
                <a:highlight>
                  <a:srgbClr val="00FF00"/>
                </a:highlight>
              </a:rPr>
              <a:t>fais</a:t>
            </a:r>
            <a:r>
              <a:rPr lang="en-US" sz="4000" dirty="0"/>
              <a:t> 126 cm, </a:t>
            </a:r>
            <a:r>
              <a:rPr lang="en-US" sz="4000" dirty="0" err="1"/>
              <a:t>soit</a:t>
            </a:r>
            <a:r>
              <a:rPr lang="en-US" sz="4000" dirty="0"/>
              <a:t> 12 cm </a:t>
            </a:r>
            <a:r>
              <a:rPr lang="en-US" sz="4000" dirty="0">
                <a:highlight>
                  <a:srgbClr val="00FF00"/>
                </a:highlight>
              </a:rPr>
              <a:t>de moins </a:t>
            </a:r>
            <a:r>
              <a:rPr lang="en-US" sz="4000" dirty="0"/>
              <a:t>que KIM, quelle </a:t>
            </a:r>
            <a:r>
              <a:rPr lang="en-US" sz="4000" dirty="0">
                <a:highlight>
                  <a:srgbClr val="00FF00"/>
                </a:highlight>
              </a:rPr>
              <a:t>est</a:t>
            </a:r>
            <a:r>
              <a:rPr lang="en-US" sz="4000" dirty="0"/>
              <a:t> </a:t>
            </a:r>
            <a:r>
              <a:rPr lang="en-US" sz="4000"/>
              <a:t>la   </a:t>
            </a:r>
          </a:p>
          <a:p>
            <a:pPr algn="r"/>
            <a:r>
              <a:rPr lang="en-US" sz="4000"/>
              <a:t>taille </a:t>
            </a:r>
            <a:r>
              <a:rPr lang="en-US" sz="4000" dirty="0"/>
              <a:t>de KIM ?</a:t>
            </a:r>
          </a:p>
        </p:txBody>
      </p:sp>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5000">
            <a:off x="4629750" y="1233438"/>
            <a:ext cx="1303285" cy="1445952"/>
          </a:xfrm>
          <a:prstGeom prst="rect">
            <a:avLst/>
          </a:prstGeom>
        </p:spPr>
      </p:pic>
      <p:pic>
        <p:nvPicPr>
          <p:cNvPr id="16" name="Image 15">
            <a:extLst>
              <a:ext uri="{FF2B5EF4-FFF2-40B4-BE49-F238E27FC236}">
                <a16:creationId xmlns:a16="http://schemas.microsoft.com/office/drawing/2014/main" id="{9ED5C039-1B68-4226-B62E-226824CDD22D}"/>
              </a:ext>
            </a:extLst>
          </p:cNvPr>
          <p:cNvPicPr>
            <a:picLocks noChangeAspect="1"/>
          </p:cNvPicPr>
          <p:nvPr/>
        </p:nvPicPr>
        <p:blipFill>
          <a:blip r:embed="rId3"/>
          <a:stretch>
            <a:fillRect/>
          </a:stretch>
        </p:blipFill>
        <p:spPr>
          <a:xfrm>
            <a:off x="9032970" y="2107051"/>
            <a:ext cx="1361880" cy="4539600"/>
          </a:xfrm>
          <a:prstGeom prst="rect">
            <a:avLst/>
          </a:prstGeom>
        </p:spPr>
      </p:pic>
      <p:sp>
        <p:nvSpPr>
          <p:cNvPr id="15" name="Rectangle 14">
            <a:extLst>
              <a:ext uri="{FF2B5EF4-FFF2-40B4-BE49-F238E27FC236}">
                <a16:creationId xmlns:a16="http://schemas.microsoft.com/office/drawing/2014/main" id="{4B1FDAE6-66B9-47E4-9C72-A5CB3172C79D}"/>
              </a:ext>
            </a:extLst>
          </p:cNvPr>
          <p:cNvSpPr/>
          <p:nvPr/>
        </p:nvSpPr>
        <p:spPr>
          <a:xfrm>
            <a:off x="1458686" y="61214"/>
            <a:ext cx="941614" cy="629513"/>
          </a:xfrm>
          <a:custGeom>
            <a:avLst/>
            <a:gdLst>
              <a:gd name="connsiteX0" fmla="*/ 0 w 941614"/>
              <a:gd name="connsiteY0" fmla="*/ 0 h 629513"/>
              <a:gd name="connsiteX1" fmla="*/ 442559 w 941614"/>
              <a:gd name="connsiteY1" fmla="*/ 0 h 629513"/>
              <a:gd name="connsiteX2" fmla="*/ 941614 w 941614"/>
              <a:gd name="connsiteY2" fmla="*/ 0 h 629513"/>
              <a:gd name="connsiteX3" fmla="*/ 941614 w 941614"/>
              <a:gd name="connsiteY3" fmla="*/ 629513 h 629513"/>
              <a:gd name="connsiteX4" fmla="*/ 470807 w 941614"/>
              <a:gd name="connsiteY4" fmla="*/ 629513 h 629513"/>
              <a:gd name="connsiteX5" fmla="*/ 0 w 941614"/>
              <a:gd name="connsiteY5" fmla="*/ 629513 h 629513"/>
              <a:gd name="connsiteX6" fmla="*/ 0 w 941614"/>
              <a:gd name="connsiteY6" fmla="*/ 0 h 62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614" h="629513" extrusionOk="0">
                <a:moveTo>
                  <a:pt x="0" y="0"/>
                </a:moveTo>
                <a:cubicBezTo>
                  <a:pt x="126924" y="20543"/>
                  <a:pt x="294524" y="18865"/>
                  <a:pt x="442559" y="0"/>
                </a:cubicBezTo>
                <a:cubicBezTo>
                  <a:pt x="590594" y="-18865"/>
                  <a:pt x="810801" y="-20603"/>
                  <a:pt x="941614" y="0"/>
                </a:cubicBezTo>
                <a:cubicBezTo>
                  <a:pt x="937764" y="223873"/>
                  <a:pt x="952313" y="326903"/>
                  <a:pt x="941614" y="629513"/>
                </a:cubicBezTo>
                <a:cubicBezTo>
                  <a:pt x="729359" y="608301"/>
                  <a:pt x="689207" y="636989"/>
                  <a:pt x="470807" y="629513"/>
                </a:cubicBezTo>
                <a:cubicBezTo>
                  <a:pt x="252407" y="622037"/>
                  <a:pt x="198237" y="643330"/>
                  <a:pt x="0" y="629513"/>
                </a:cubicBezTo>
                <a:cubicBezTo>
                  <a:pt x="-30092" y="490446"/>
                  <a:pt x="-29143" y="291440"/>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7" name="Organigramme : Connecteur 16">
            <a:extLst>
              <a:ext uri="{FF2B5EF4-FFF2-40B4-BE49-F238E27FC236}">
                <a16:creationId xmlns:a16="http://schemas.microsoft.com/office/drawing/2014/main" id="{C50B4FC8-189C-475F-864A-C87ACF8290AB}"/>
              </a:ext>
            </a:extLst>
          </p:cNvPr>
          <p:cNvSpPr/>
          <p:nvPr/>
        </p:nvSpPr>
        <p:spPr>
          <a:xfrm>
            <a:off x="4147331" y="85149"/>
            <a:ext cx="611705" cy="561853"/>
          </a:xfrm>
          <a:custGeom>
            <a:avLst/>
            <a:gdLst>
              <a:gd name="connsiteX0" fmla="*/ 0 w 611705"/>
              <a:gd name="connsiteY0" fmla="*/ 280927 h 561853"/>
              <a:gd name="connsiteX1" fmla="*/ 305853 w 611705"/>
              <a:gd name="connsiteY1" fmla="*/ 0 h 561853"/>
              <a:gd name="connsiteX2" fmla="*/ 611706 w 611705"/>
              <a:gd name="connsiteY2" fmla="*/ 280927 h 561853"/>
              <a:gd name="connsiteX3" fmla="*/ 305853 w 611705"/>
              <a:gd name="connsiteY3" fmla="*/ 561854 h 561853"/>
              <a:gd name="connsiteX4" fmla="*/ 0 w 611705"/>
              <a:gd name="connsiteY4" fmla="*/ 280927 h 561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705" h="561853" extrusionOk="0">
                <a:moveTo>
                  <a:pt x="0" y="280927"/>
                </a:moveTo>
                <a:cubicBezTo>
                  <a:pt x="14058" y="120784"/>
                  <a:pt x="124522" y="6891"/>
                  <a:pt x="305853" y="0"/>
                </a:cubicBezTo>
                <a:cubicBezTo>
                  <a:pt x="447491" y="17056"/>
                  <a:pt x="611384" y="163347"/>
                  <a:pt x="611706" y="280927"/>
                </a:cubicBezTo>
                <a:cubicBezTo>
                  <a:pt x="621344" y="472180"/>
                  <a:pt x="500721" y="533713"/>
                  <a:pt x="305853" y="561854"/>
                </a:cubicBezTo>
                <a:cubicBezTo>
                  <a:pt x="144284" y="564706"/>
                  <a:pt x="-22838" y="461719"/>
                  <a:pt x="0" y="280927"/>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Organigramme : Connecteur 20">
            <a:extLst>
              <a:ext uri="{FF2B5EF4-FFF2-40B4-BE49-F238E27FC236}">
                <a16:creationId xmlns:a16="http://schemas.microsoft.com/office/drawing/2014/main" id="{013DB40B-41B7-46FE-B0A6-3CA41D3E875B}"/>
              </a:ext>
            </a:extLst>
          </p:cNvPr>
          <p:cNvSpPr/>
          <p:nvPr/>
        </p:nvSpPr>
        <p:spPr>
          <a:xfrm>
            <a:off x="4055007" y="27998"/>
            <a:ext cx="786673" cy="684000"/>
          </a:xfrm>
          <a:custGeom>
            <a:avLst/>
            <a:gdLst>
              <a:gd name="connsiteX0" fmla="*/ 0 w 786673"/>
              <a:gd name="connsiteY0" fmla="*/ 342000 h 684000"/>
              <a:gd name="connsiteX1" fmla="*/ 393337 w 786673"/>
              <a:gd name="connsiteY1" fmla="*/ 0 h 684000"/>
              <a:gd name="connsiteX2" fmla="*/ 786674 w 786673"/>
              <a:gd name="connsiteY2" fmla="*/ 342000 h 684000"/>
              <a:gd name="connsiteX3" fmla="*/ 393337 w 786673"/>
              <a:gd name="connsiteY3" fmla="*/ 684000 h 684000"/>
              <a:gd name="connsiteX4" fmla="*/ 0 w 786673"/>
              <a:gd name="connsiteY4" fmla="*/ 342000 h 68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673" h="684000" extrusionOk="0">
                <a:moveTo>
                  <a:pt x="0" y="342000"/>
                </a:moveTo>
                <a:cubicBezTo>
                  <a:pt x="22191" y="145240"/>
                  <a:pt x="152483" y="13113"/>
                  <a:pt x="393337" y="0"/>
                </a:cubicBezTo>
                <a:cubicBezTo>
                  <a:pt x="575827" y="21723"/>
                  <a:pt x="786498" y="173696"/>
                  <a:pt x="786674" y="342000"/>
                </a:cubicBezTo>
                <a:cubicBezTo>
                  <a:pt x="793393" y="556046"/>
                  <a:pt x="637864" y="654403"/>
                  <a:pt x="393337" y="684000"/>
                </a:cubicBezTo>
                <a:cubicBezTo>
                  <a:pt x="199406" y="693044"/>
                  <a:pt x="-11607" y="543911"/>
                  <a:pt x="0" y="342000"/>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C950D6EB-E08E-43DD-BF7C-3FF0F23D0A15}"/>
              </a:ext>
            </a:extLst>
          </p:cNvPr>
          <p:cNvSpPr/>
          <p:nvPr/>
        </p:nvSpPr>
        <p:spPr>
          <a:xfrm>
            <a:off x="11732531" y="647002"/>
            <a:ext cx="459469" cy="629513"/>
          </a:xfrm>
          <a:custGeom>
            <a:avLst/>
            <a:gdLst>
              <a:gd name="connsiteX0" fmla="*/ 0 w 459469"/>
              <a:gd name="connsiteY0" fmla="*/ 0 h 629513"/>
              <a:gd name="connsiteX1" fmla="*/ 459469 w 459469"/>
              <a:gd name="connsiteY1" fmla="*/ 0 h 629513"/>
              <a:gd name="connsiteX2" fmla="*/ 459469 w 459469"/>
              <a:gd name="connsiteY2" fmla="*/ 629513 h 629513"/>
              <a:gd name="connsiteX3" fmla="*/ 0 w 459469"/>
              <a:gd name="connsiteY3" fmla="*/ 629513 h 629513"/>
              <a:gd name="connsiteX4" fmla="*/ 0 w 459469"/>
              <a:gd name="connsiteY4" fmla="*/ 0 h 629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469" h="629513" extrusionOk="0">
                <a:moveTo>
                  <a:pt x="0" y="0"/>
                </a:moveTo>
                <a:cubicBezTo>
                  <a:pt x="198398" y="10121"/>
                  <a:pt x="287124" y="10763"/>
                  <a:pt x="459469" y="0"/>
                </a:cubicBezTo>
                <a:cubicBezTo>
                  <a:pt x="428951" y="238921"/>
                  <a:pt x="445146" y="318507"/>
                  <a:pt x="459469" y="629513"/>
                </a:cubicBezTo>
                <a:cubicBezTo>
                  <a:pt x="244255" y="638479"/>
                  <a:pt x="130566" y="623900"/>
                  <a:pt x="0" y="629513"/>
                </a:cubicBezTo>
                <a:cubicBezTo>
                  <a:pt x="-29942" y="461475"/>
                  <a:pt x="8447" y="169455"/>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3" name="Image 22">
            <a:extLst>
              <a:ext uri="{FF2B5EF4-FFF2-40B4-BE49-F238E27FC236}">
                <a16:creationId xmlns:a16="http://schemas.microsoft.com/office/drawing/2014/main" id="{9FFCF3E5-FB9F-4E61-8906-D00362DD431B}"/>
              </a:ext>
            </a:extLst>
          </p:cNvPr>
          <p:cNvPicPr>
            <a:picLocks noChangeAspect="1"/>
          </p:cNvPicPr>
          <p:nvPr/>
        </p:nvPicPr>
        <p:blipFill>
          <a:blip r:embed="rId4"/>
          <a:stretch>
            <a:fillRect/>
          </a:stretch>
        </p:blipFill>
        <p:spPr>
          <a:xfrm>
            <a:off x="1066003" y="2033776"/>
            <a:ext cx="1513836" cy="4622400"/>
          </a:xfrm>
          <a:prstGeom prst="rect">
            <a:avLst/>
          </a:prstGeom>
        </p:spPr>
      </p:pic>
      <p:pic>
        <p:nvPicPr>
          <p:cNvPr id="14" name="Image 13">
            <a:extLst>
              <a:ext uri="{FF2B5EF4-FFF2-40B4-BE49-F238E27FC236}">
                <a16:creationId xmlns:a16="http://schemas.microsoft.com/office/drawing/2014/main" id="{B0FEC40C-6264-2BBD-F8A5-58B2FAB49305}"/>
              </a:ext>
            </a:extLst>
          </p:cNvPr>
          <p:cNvPicPr>
            <a:picLocks noChangeAspect="1"/>
          </p:cNvPicPr>
          <p:nvPr/>
        </p:nvPicPr>
        <p:blipFill rotWithShape="1">
          <a:blip r:embed="rId5"/>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2493935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a:solidFill>
                  <a:schemeClr val="tx1">
                    <a:lumMod val="95000"/>
                    <a:lumOff val="5000"/>
                  </a:schemeClr>
                </a:solidFill>
              </a:rPr>
              <a:t>?</a:t>
            </a:r>
            <a:endParaRPr lang="fr-MU" sz="4800">
              <a:solidFill>
                <a:schemeClr val="tx1">
                  <a:lumMod val="95000"/>
                  <a:lumOff val="5000"/>
                </a:schemeClr>
              </a:solidFill>
            </a:endParaRPr>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chemeClr val="tx1">
                    <a:lumMod val="95000"/>
                    <a:lumOff val="5000"/>
                  </a:schemeClr>
                </a:solidFill>
              </a:rPr>
              <a:t>126</a:t>
            </a:r>
            <a:endParaRPr lang="fr-MU" sz="4400">
              <a:solidFill>
                <a:schemeClr val="tx1">
                  <a:lumMod val="95000"/>
                  <a:lumOff val="5000"/>
                </a:schemeClr>
              </a:solidFill>
            </a:endParaRPr>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5000">
            <a:off x="6464537" y="4034300"/>
            <a:ext cx="1303285" cy="1445952"/>
          </a:xfrm>
          <a:prstGeom prst="rect">
            <a:avLst/>
          </a:prstGeom>
        </p:spPr>
      </p:pic>
      <p:pic>
        <p:nvPicPr>
          <p:cNvPr id="16" name="Image 15">
            <a:extLst>
              <a:ext uri="{FF2B5EF4-FFF2-40B4-BE49-F238E27FC236}">
                <a16:creationId xmlns:a16="http://schemas.microsoft.com/office/drawing/2014/main" id="{9ED5C039-1B68-4226-B62E-226824CDD22D}"/>
              </a:ext>
            </a:extLst>
          </p:cNvPr>
          <p:cNvPicPr>
            <a:picLocks noChangeAspect="1"/>
          </p:cNvPicPr>
          <p:nvPr/>
        </p:nvPicPr>
        <p:blipFill>
          <a:blip r:embed="rId3"/>
          <a:stretch>
            <a:fillRect/>
          </a:stretch>
        </p:blipFill>
        <p:spPr>
          <a:xfrm>
            <a:off x="9032970" y="2107051"/>
            <a:ext cx="1361880" cy="4539600"/>
          </a:xfrm>
          <a:prstGeom prst="rect">
            <a:avLst/>
          </a:prstGeom>
        </p:spPr>
      </p:pic>
      <p:pic>
        <p:nvPicPr>
          <p:cNvPr id="23" name="Image 22">
            <a:extLst>
              <a:ext uri="{FF2B5EF4-FFF2-40B4-BE49-F238E27FC236}">
                <a16:creationId xmlns:a16="http://schemas.microsoft.com/office/drawing/2014/main" id="{355ABE44-6506-4F1E-94E5-F7A9DEC0799C}"/>
              </a:ext>
            </a:extLst>
          </p:cNvPr>
          <p:cNvPicPr>
            <a:picLocks noChangeAspect="1"/>
          </p:cNvPicPr>
          <p:nvPr/>
        </p:nvPicPr>
        <p:blipFill>
          <a:blip r:embed="rId4"/>
          <a:stretch>
            <a:fillRect/>
          </a:stretch>
        </p:blipFill>
        <p:spPr>
          <a:xfrm>
            <a:off x="1066003" y="2033776"/>
            <a:ext cx="1513836" cy="4622400"/>
          </a:xfrm>
          <a:prstGeom prst="rect">
            <a:avLst/>
          </a:prstGeom>
        </p:spPr>
      </p:pic>
      <p:sp>
        <p:nvSpPr>
          <p:cNvPr id="2" name="ZoneTexte 1">
            <a:extLst>
              <a:ext uri="{FF2B5EF4-FFF2-40B4-BE49-F238E27FC236}">
                <a16:creationId xmlns:a16="http://schemas.microsoft.com/office/drawing/2014/main" id="{C463FBFA-3A43-4475-9F9D-C3ACD277D028}"/>
              </a:ext>
            </a:extLst>
          </p:cNvPr>
          <p:cNvSpPr txBox="1"/>
          <p:nvPr/>
        </p:nvSpPr>
        <p:spPr>
          <a:xfrm>
            <a:off x="5440270" y="2522844"/>
            <a:ext cx="1085640" cy="769441"/>
          </a:xfrm>
          <a:prstGeom prst="rect">
            <a:avLst/>
          </a:prstGeom>
          <a:noFill/>
        </p:spPr>
        <p:txBody>
          <a:bodyPr wrap="square" rtlCol="0">
            <a:spAutoFit/>
          </a:bodyPr>
          <a:lstStyle/>
          <a:p>
            <a:r>
              <a:rPr lang="fr-FR" sz="4400"/>
              <a:t>12</a:t>
            </a:r>
            <a:endParaRPr lang="LID4096" sz="4400"/>
          </a:p>
        </p:txBody>
      </p:sp>
      <p:sp>
        <p:nvSpPr>
          <p:cNvPr id="18" name="ZoneTexte 17">
            <a:extLst>
              <a:ext uri="{FF2B5EF4-FFF2-40B4-BE49-F238E27FC236}">
                <a16:creationId xmlns:a16="http://schemas.microsoft.com/office/drawing/2014/main" id="{33977E72-3066-4892-A07C-EB3E4C3497DF}"/>
              </a:ext>
            </a:extLst>
          </p:cNvPr>
          <p:cNvSpPr txBox="1"/>
          <p:nvPr/>
        </p:nvSpPr>
        <p:spPr>
          <a:xfrm>
            <a:off x="2720481" y="5513766"/>
            <a:ext cx="5892993" cy="769441"/>
          </a:xfrm>
          <a:prstGeom prst="rect">
            <a:avLst/>
          </a:prstGeom>
          <a:noFill/>
        </p:spPr>
        <p:txBody>
          <a:bodyPr wrap="square" rtlCol="0">
            <a:spAutoFit/>
          </a:bodyPr>
          <a:lstStyle/>
          <a:p>
            <a:r>
              <a:rPr lang="fr-FR" sz="4400"/>
              <a:t>? = 126 + 12 = 146</a:t>
            </a:r>
            <a:endParaRPr lang="LID4096" sz="4400"/>
          </a:p>
        </p:txBody>
      </p:sp>
      <p:sp>
        <p:nvSpPr>
          <p:cNvPr id="19" name="Rectangle à coins arrondis 1">
            <a:extLst>
              <a:ext uri="{FF2B5EF4-FFF2-40B4-BE49-F238E27FC236}">
                <a16:creationId xmlns:a16="http://schemas.microsoft.com/office/drawing/2014/main" id="{194755EE-DA0E-40F4-ABC4-237F7A632A01}"/>
              </a:ext>
            </a:extLst>
          </p:cNvPr>
          <p:cNvSpPr/>
          <p:nvPr/>
        </p:nvSpPr>
        <p:spPr>
          <a:xfrm>
            <a:off x="3181299" y="1602282"/>
            <a:ext cx="4971355" cy="873584"/>
          </a:xfrm>
          <a:prstGeom prst="wedgeRoundRectCallout">
            <a:avLst>
              <a:gd name="adj1" fmla="val -67848"/>
              <a:gd name="adj2" fmla="val 105509"/>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KIM fait 146 cm.</a:t>
            </a:r>
            <a:endParaRPr lang="en-US" sz="4000" dirty="0"/>
          </a:p>
        </p:txBody>
      </p:sp>
      <p:sp>
        <p:nvSpPr>
          <p:cNvPr id="20" name="Rectangle à coins arrondis 1">
            <a:extLst>
              <a:ext uri="{FF2B5EF4-FFF2-40B4-BE49-F238E27FC236}">
                <a16:creationId xmlns:a16="http://schemas.microsoft.com/office/drawing/2014/main" id="{FAC4D4D3-4CAC-44AB-8F0D-D6F8951FD2F9}"/>
              </a:ext>
            </a:extLst>
          </p:cNvPr>
          <p:cNvSpPr/>
          <p:nvPr/>
        </p:nvSpPr>
        <p:spPr>
          <a:xfrm>
            <a:off x="0" y="4210"/>
            <a:ext cx="12192000" cy="1373034"/>
          </a:xfrm>
          <a:prstGeom prst="wedgeRoundRectCallout">
            <a:avLst>
              <a:gd name="adj1" fmla="val -27169"/>
              <a:gd name="adj2" fmla="val -1667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Je </a:t>
            </a:r>
            <a:r>
              <a:rPr lang="en-US" sz="4000" dirty="0">
                <a:highlight>
                  <a:srgbClr val="00FF00"/>
                </a:highlight>
              </a:rPr>
              <a:t>fais</a:t>
            </a:r>
            <a:r>
              <a:rPr lang="en-US" sz="4000" dirty="0"/>
              <a:t> 126 cm, </a:t>
            </a:r>
            <a:r>
              <a:rPr lang="en-US" sz="4000" dirty="0" err="1"/>
              <a:t>soit</a:t>
            </a:r>
            <a:r>
              <a:rPr lang="en-US" sz="4000" dirty="0"/>
              <a:t> 12 cm </a:t>
            </a:r>
            <a:r>
              <a:rPr lang="en-US" sz="4000" dirty="0">
                <a:highlight>
                  <a:srgbClr val="00FF00"/>
                </a:highlight>
              </a:rPr>
              <a:t>de moins </a:t>
            </a:r>
            <a:r>
              <a:rPr lang="en-US" sz="4000" dirty="0"/>
              <a:t>que KIM, quelle </a:t>
            </a:r>
            <a:r>
              <a:rPr lang="en-US" sz="4000" dirty="0">
                <a:highlight>
                  <a:srgbClr val="00FF00"/>
                </a:highlight>
              </a:rPr>
              <a:t>est</a:t>
            </a:r>
            <a:r>
              <a:rPr lang="en-US" sz="4000" dirty="0"/>
              <a:t> </a:t>
            </a:r>
            <a:r>
              <a:rPr lang="en-US" sz="4000"/>
              <a:t>la   </a:t>
            </a:r>
          </a:p>
          <a:p>
            <a:pPr algn="r"/>
            <a:r>
              <a:rPr lang="en-US" sz="4000"/>
              <a:t>taille </a:t>
            </a:r>
            <a:r>
              <a:rPr lang="en-US" sz="4000" dirty="0"/>
              <a:t>de KIM ?</a:t>
            </a:r>
          </a:p>
        </p:txBody>
      </p:sp>
      <p:sp>
        <p:nvSpPr>
          <p:cNvPr id="24" name="Rectangle 23">
            <a:extLst>
              <a:ext uri="{FF2B5EF4-FFF2-40B4-BE49-F238E27FC236}">
                <a16:creationId xmlns:a16="http://schemas.microsoft.com/office/drawing/2014/main" id="{B27182FE-C8BF-45FF-B700-C5765F1B3A8E}"/>
              </a:ext>
            </a:extLst>
          </p:cNvPr>
          <p:cNvSpPr/>
          <p:nvPr/>
        </p:nvSpPr>
        <p:spPr>
          <a:xfrm>
            <a:off x="1458686" y="61214"/>
            <a:ext cx="941614" cy="629513"/>
          </a:xfrm>
          <a:custGeom>
            <a:avLst/>
            <a:gdLst>
              <a:gd name="connsiteX0" fmla="*/ 0 w 941614"/>
              <a:gd name="connsiteY0" fmla="*/ 0 h 629513"/>
              <a:gd name="connsiteX1" fmla="*/ 442559 w 941614"/>
              <a:gd name="connsiteY1" fmla="*/ 0 h 629513"/>
              <a:gd name="connsiteX2" fmla="*/ 941614 w 941614"/>
              <a:gd name="connsiteY2" fmla="*/ 0 h 629513"/>
              <a:gd name="connsiteX3" fmla="*/ 941614 w 941614"/>
              <a:gd name="connsiteY3" fmla="*/ 629513 h 629513"/>
              <a:gd name="connsiteX4" fmla="*/ 470807 w 941614"/>
              <a:gd name="connsiteY4" fmla="*/ 629513 h 629513"/>
              <a:gd name="connsiteX5" fmla="*/ 0 w 941614"/>
              <a:gd name="connsiteY5" fmla="*/ 629513 h 629513"/>
              <a:gd name="connsiteX6" fmla="*/ 0 w 941614"/>
              <a:gd name="connsiteY6" fmla="*/ 0 h 62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614" h="629513" extrusionOk="0">
                <a:moveTo>
                  <a:pt x="0" y="0"/>
                </a:moveTo>
                <a:cubicBezTo>
                  <a:pt x="126924" y="20543"/>
                  <a:pt x="294524" y="18865"/>
                  <a:pt x="442559" y="0"/>
                </a:cubicBezTo>
                <a:cubicBezTo>
                  <a:pt x="590594" y="-18865"/>
                  <a:pt x="810801" y="-20603"/>
                  <a:pt x="941614" y="0"/>
                </a:cubicBezTo>
                <a:cubicBezTo>
                  <a:pt x="937764" y="223873"/>
                  <a:pt x="952313" y="326903"/>
                  <a:pt x="941614" y="629513"/>
                </a:cubicBezTo>
                <a:cubicBezTo>
                  <a:pt x="729359" y="608301"/>
                  <a:pt x="689207" y="636989"/>
                  <a:pt x="470807" y="629513"/>
                </a:cubicBezTo>
                <a:cubicBezTo>
                  <a:pt x="252407" y="622037"/>
                  <a:pt x="198237" y="643330"/>
                  <a:pt x="0" y="629513"/>
                </a:cubicBezTo>
                <a:cubicBezTo>
                  <a:pt x="-30092" y="490446"/>
                  <a:pt x="-29143" y="291440"/>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Organigramme : Connecteur 24">
            <a:extLst>
              <a:ext uri="{FF2B5EF4-FFF2-40B4-BE49-F238E27FC236}">
                <a16:creationId xmlns:a16="http://schemas.microsoft.com/office/drawing/2014/main" id="{602A815B-7167-4289-BB0C-5918951321A3}"/>
              </a:ext>
            </a:extLst>
          </p:cNvPr>
          <p:cNvSpPr/>
          <p:nvPr/>
        </p:nvSpPr>
        <p:spPr>
          <a:xfrm>
            <a:off x="4147331" y="85149"/>
            <a:ext cx="611705" cy="561853"/>
          </a:xfrm>
          <a:custGeom>
            <a:avLst/>
            <a:gdLst>
              <a:gd name="connsiteX0" fmla="*/ 0 w 611705"/>
              <a:gd name="connsiteY0" fmla="*/ 280927 h 561853"/>
              <a:gd name="connsiteX1" fmla="*/ 305853 w 611705"/>
              <a:gd name="connsiteY1" fmla="*/ 0 h 561853"/>
              <a:gd name="connsiteX2" fmla="*/ 611706 w 611705"/>
              <a:gd name="connsiteY2" fmla="*/ 280927 h 561853"/>
              <a:gd name="connsiteX3" fmla="*/ 305853 w 611705"/>
              <a:gd name="connsiteY3" fmla="*/ 561854 h 561853"/>
              <a:gd name="connsiteX4" fmla="*/ 0 w 611705"/>
              <a:gd name="connsiteY4" fmla="*/ 280927 h 561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705" h="561853" extrusionOk="0">
                <a:moveTo>
                  <a:pt x="0" y="280927"/>
                </a:moveTo>
                <a:cubicBezTo>
                  <a:pt x="14058" y="120784"/>
                  <a:pt x="124522" y="6891"/>
                  <a:pt x="305853" y="0"/>
                </a:cubicBezTo>
                <a:cubicBezTo>
                  <a:pt x="447491" y="17056"/>
                  <a:pt x="611384" y="163347"/>
                  <a:pt x="611706" y="280927"/>
                </a:cubicBezTo>
                <a:cubicBezTo>
                  <a:pt x="621344" y="472180"/>
                  <a:pt x="500721" y="533713"/>
                  <a:pt x="305853" y="561854"/>
                </a:cubicBezTo>
                <a:cubicBezTo>
                  <a:pt x="144284" y="564706"/>
                  <a:pt x="-22838" y="461719"/>
                  <a:pt x="0" y="280927"/>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6" name="Organigramme : Connecteur 25">
            <a:extLst>
              <a:ext uri="{FF2B5EF4-FFF2-40B4-BE49-F238E27FC236}">
                <a16:creationId xmlns:a16="http://schemas.microsoft.com/office/drawing/2014/main" id="{0F772A66-72A5-4B97-B52B-3028F9C1513A}"/>
              </a:ext>
            </a:extLst>
          </p:cNvPr>
          <p:cNvSpPr/>
          <p:nvPr/>
        </p:nvSpPr>
        <p:spPr>
          <a:xfrm>
            <a:off x="4055007" y="27998"/>
            <a:ext cx="786673" cy="684000"/>
          </a:xfrm>
          <a:custGeom>
            <a:avLst/>
            <a:gdLst>
              <a:gd name="connsiteX0" fmla="*/ 0 w 786673"/>
              <a:gd name="connsiteY0" fmla="*/ 342000 h 684000"/>
              <a:gd name="connsiteX1" fmla="*/ 393337 w 786673"/>
              <a:gd name="connsiteY1" fmla="*/ 0 h 684000"/>
              <a:gd name="connsiteX2" fmla="*/ 786674 w 786673"/>
              <a:gd name="connsiteY2" fmla="*/ 342000 h 684000"/>
              <a:gd name="connsiteX3" fmla="*/ 393337 w 786673"/>
              <a:gd name="connsiteY3" fmla="*/ 684000 h 684000"/>
              <a:gd name="connsiteX4" fmla="*/ 0 w 786673"/>
              <a:gd name="connsiteY4" fmla="*/ 342000 h 68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673" h="684000" extrusionOk="0">
                <a:moveTo>
                  <a:pt x="0" y="342000"/>
                </a:moveTo>
                <a:cubicBezTo>
                  <a:pt x="22191" y="145240"/>
                  <a:pt x="152483" y="13113"/>
                  <a:pt x="393337" y="0"/>
                </a:cubicBezTo>
                <a:cubicBezTo>
                  <a:pt x="575827" y="21723"/>
                  <a:pt x="786498" y="173696"/>
                  <a:pt x="786674" y="342000"/>
                </a:cubicBezTo>
                <a:cubicBezTo>
                  <a:pt x="793393" y="556046"/>
                  <a:pt x="637864" y="654403"/>
                  <a:pt x="393337" y="684000"/>
                </a:cubicBezTo>
                <a:cubicBezTo>
                  <a:pt x="199406" y="693044"/>
                  <a:pt x="-11607" y="543911"/>
                  <a:pt x="0" y="342000"/>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7" name="Rectangle 26">
            <a:extLst>
              <a:ext uri="{FF2B5EF4-FFF2-40B4-BE49-F238E27FC236}">
                <a16:creationId xmlns:a16="http://schemas.microsoft.com/office/drawing/2014/main" id="{BEB22FF0-A5CA-4DD7-A8F4-186BD0349BFC}"/>
              </a:ext>
            </a:extLst>
          </p:cNvPr>
          <p:cNvSpPr/>
          <p:nvPr/>
        </p:nvSpPr>
        <p:spPr>
          <a:xfrm>
            <a:off x="11732531" y="647002"/>
            <a:ext cx="459469" cy="629513"/>
          </a:xfrm>
          <a:custGeom>
            <a:avLst/>
            <a:gdLst>
              <a:gd name="connsiteX0" fmla="*/ 0 w 459469"/>
              <a:gd name="connsiteY0" fmla="*/ 0 h 629513"/>
              <a:gd name="connsiteX1" fmla="*/ 459469 w 459469"/>
              <a:gd name="connsiteY1" fmla="*/ 0 h 629513"/>
              <a:gd name="connsiteX2" fmla="*/ 459469 w 459469"/>
              <a:gd name="connsiteY2" fmla="*/ 629513 h 629513"/>
              <a:gd name="connsiteX3" fmla="*/ 0 w 459469"/>
              <a:gd name="connsiteY3" fmla="*/ 629513 h 629513"/>
              <a:gd name="connsiteX4" fmla="*/ 0 w 459469"/>
              <a:gd name="connsiteY4" fmla="*/ 0 h 629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469" h="629513" extrusionOk="0">
                <a:moveTo>
                  <a:pt x="0" y="0"/>
                </a:moveTo>
                <a:cubicBezTo>
                  <a:pt x="198398" y="10121"/>
                  <a:pt x="287124" y="10763"/>
                  <a:pt x="459469" y="0"/>
                </a:cubicBezTo>
                <a:cubicBezTo>
                  <a:pt x="428951" y="238921"/>
                  <a:pt x="445146" y="318507"/>
                  <a:pt x="459469" y="629513"/>
                </a:cubicBezTo>
                <a:cubicBezTo>
                  <a:pt x="244255" y="638479"/>
                  <a:pt x="130566" y="623900"/>
                  <a:pt x="0" y="629513"/>
                </a:cubicBezTo>
                <a:cubicBezTo>
                  <a:pt x="-29942" y="461475"/>
                  <a:pt x="8447" y="169455"/>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7" name="Image 16">
            <a:extLst>
              <a:ext uri="{FF2B5EF4-FFF2-40B4-BE49-F238E27FC236}">
                <a16:creationId xmlns:a16="http://schemas.microsoft.com/office/drawing/2014/main" id="{84EC97A6-67FE-09F1-AA3E-134149DE2FBC}"/>
              </a:ext>
            </a:extLst>
          </p:cNvPr>
          <p:cNvPicPr>
            <a:picLocks noChangeAspect="1"/>
          </p:cNvPicPr>
          <p:nvPr/>
        </p:nvPicPr>
        <p:blipFill rotWithShape="1">
          <a:blip r:embed="rId5"/>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171008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1">
            <a:extLst>
              <a:ext uri="{FF2B5EF4-FFF2-40B4-BE49-F238E27FC236}">
                <a16:creationId xmlns:a16="http://schemas.microsoft.com/office/drawing/2014/main" id="{06F948D2-09AF-403A-8157-947307FDD8EE}"/>
              </a:ext>
            </a:extLst>
          </p:cNvPr>
          <p:cNvSpPr/>
          <p:nvPr/>
        </p:nvSpPr>
        <p:spPr>
          <a:xfrm>
            <a:off x="0" y="4209"/>
            <a:ext cx="12192000" cy="1258971"/>
          </a:xfrm>
          <a:prstGeom prst="wedgeRoundRectCallout">
            <a:avLst>
              <a:gd name="adj1" fmla="val 28229"/>
              <a:gd name="adj2" fmla="val 104371"/>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dirty="0"/>
              <a:t>J’ai </a:t>
            </a:r>
            <a:r>
              <a:rPr lang="fr-FR" sz="4000"/>
              <a:t>142 cartes "MonstresDeLespace". </a:t>
            </a:r>
            <a:r>
              <a:rPr lang="fr-FR" sz="4000" dirty="0"/>
              <a:t>J’ en possède 31 de plus </a:t>
            </a:r>
            <a:r>
              <a:rPr lang="fr-FR" sz="4000"/>
              <a:t>que Jerry </a:t>
            </a:r>
            <a:r>
              <a:rPr lang="fr-FR" sz="4000" dirty="0"/>
              <a:t>. </a:t>
            </a:r>
            <a:r>
              <a:rPr lang="fr-FR" sz="4000"/>
              <a:t>Combien Jerry a-t-il de cartes </a:t>
            </a:r>
            <a:r>
              <a:rPr lang="en-US" sz="4000" dirty="0">
                <a:latin typeface="Open-Dyslexic" panose="020B0603030804020204" pitchFamily="34" charset="0"/>
              </a:rPr>
              <a:t>?</a:t>
            </a:r>
          </a:p>
        </p:txBody>
      </p:sp>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5000">
            <a:off x="6665305" y="4642377"/>
            <a:ext cx="1303285" cy="1445952"/>
          </a:xfrm>
          <a:prstGeom prst="rect">
            <a:avLst/>
          </a:prstGeom>
        </p:spPr>
      </p:pic>
      <p:grpSp>
        <p:nvGrpSpPr>
          <p:cNvPr id="14" name="Groupe 13">
            <a:extLst>
              <a:ext uri="{FF2B5EF4-FFF2-40B4-BE49-F238E27FC236}">
                <a16:creationId xmlns:a16="http://schemas.microsoft.com/office/drawing/2014/main" id="{2F553BA7-0705-4ABE-870E-4CCC4A5DA653}"/>
              </a:ext>
            </a:extLst>
          </p:cNvPr>
          <p:cNvGrpSpPr/>
          <p:nvPr/>
        </p:nvGrpSpPr>
        <p:grpSpPr>
          <a:xfrm>
            <a:off x="9032970" y="2107051"/>
            <a:ext cx="1361880" cy="4539600"/>
            <a:chOff x="10637197" y="1787390"/>
            <a:chExt cx="1361880" cy="4539600"/>
          </a:xfrm>
        </p:grpSpPr>
        <p:pic>
          <p:nvPicPr>
            <p:cNvPr id="15" name="Image 14">
              <a:extLst>
                <a:ext uri="{FF2B5EF4-FFF2-40B4-BE49-F238E27FC236}">
                  <a16:creationId xmlns:a16="http://schemas.microsoft.com/office/drawing/2014/main" id="{C1B79BCC-0BA0-459E-A9FA-E88E883E562C}"/>
                </a:ext>
              </a:extLst>
            </p:cNvPr>
            <p:cNvPicPr>
              <a:picLocks noChangeAspect="1"/>
            </p:cNvPicPr>
            <p:nvPr/>
          </p:nvPicPr>
          <p:blipFill>
            <a:blip r:embed="rId3"/>
            <a:stretch>
              <a:fillRect/>
            </a:stretch>
          </p:blipFill>
          <p:spPr>
            <a:xfrm>
              <a:off x="10637197" y="1787390"/>
              <a:ext cx="1361880" cy="4539600"/>
            </a:xfrm>
            <a:prstGeom prst="rect">
              <a:avLst/>
            </a:prstGeom>
          </p:spPr>
        </p:pic>
        <p:pic>
          <p:nvPicPr>
            <p:cNvPr id="16" name="Image 15">
              <a:extLst>
                <a:ext uri="{FF2B5EF4-FFF2-40B4-BE49-F238E27FC236}">
                  <a16:creationId xmlns:a16="http://schemas.microsoft.com/office/drawing/2014/main" id="{2157D050-2336-4F44-B5FA-5344CB8EC3F4}"/>
                </a:ext>
              </a:extLst>
            </p:cNvPr>
            <p:cNvPicPr>
              <a:picLocks noChangeAspect="1"/>
            </p:cNvPicPr>
            <p:nvPr/>
          </p:nvPicPr>
          <p:blipFill>
            <a:blip r:embed="rId4"/>
            <a:stretch>
              <a:fillRect/>
            </a:stretch>
          </p:blipFill>
          <p:spPr>
            <a:xfrm>
              <a:off x="11195523" y="2501736"/>
              <a:ext cx="246834" cy="157243"/>
            </a:xfrm>
            <a:prstGeom prst="rect">
              <a:avLst/>
            </a:prstGeom>
          </p:spPr>
        </p:pic>
      </p:grpSp>
      <p:pic>
        <p:nvPicPr>
          <p:cNvPr id="22" name="Image 21">
            <a:extLst>
              <a:ext uri="{FF2B5EF4-FFF2-40B4-BE49-F238E27FC236}">
                <a16:creationId xmlns:a16="http://schemas.microsoft.com/office/drawing/2014/main" id="{9B251388-602F-43D4-901E-F1E00C96CEDA}"/>
              </a:ext>
            </a:extLst>
          </p:cNvPr>
          <p:cNvPicPr>
            <a:picLocks noChangeAspect="1"/>
          </p:cNvPicPr>
          <p:nvPr/>
        </p:nvPicPr>
        <p:blipFill>
          <a:blip r:embed="rId5"/>
          <a:stretch>
            <a:fillRect/>
          </a:stretch>
        </p:blipFill>
        <p:spPr>
          <a:xfrm>
            <a:off x="1066003" y="2033776"/>
            <a:ext cx="1513836" cy="4622400"/>
          </a:xfrm>
          <a:prstGeom prst="rect">
            <a:avLst/>
          </a:prstGeom>
        </p:spPr>
      </p:pic>
      <p:pic>
        <p:nvPicPr>
          <p:cNvPr id="11" name="Image 10">
            <a:extLst>
              <a:ext uri="{FF2B5EF4-FFF2-40B4-BE49-F238E27FC236}">
                <a16:creationId xmlns:a16="http://schemas.microsoft.com/office/drawing/2014/main" id="{32DB32F0-F6D1-2337-93F4-FE40EE92B81F}"/>
              </a:ext>
            </a:extLst>
          </p:cNvPr>
          <p:cNvPicPr>
            <a:picLocks noChangeAspect="1"/>
          </p:cNvPicPr>
          <p:nvPr/>
        </p:nvPicPr>
        <p:blipFill rotWithShape="1">
          <a:blip r:embed="rId6"/>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3642043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DB2177D6-FB1D-4188-8CED-6A4EEDA2B085}"/>
              </a:ext>
            </a:extLst>
          </p:cNvPr>
          <p:cNvPicPr>
            <a:picLocks noChangeAspect="1"/>
          </p:cNvPicPr>
          <p:nvPr/>
        </p:nvPicPr>
        <p:blipFill rotWithShape="1">
          <a:blip r:embed="rId2"/>
          <a:srcRect b="73520"/>
          <a:stretch/>
        </p:blipFill>
        <p:spPr>
          <a:xfrm>
            <a:off x="683723" y="5646920"/>
            <a:ext cx="2126304" cy="1223999"/>
          </a:xfrm>
          <a:prstGeom prst="rect">
            <a:avLst/>
          </a:prstGeom>
        </p:spPr>
      </p:pic>
      <p:sp>
        <p:nvSpPr>
          <p:cNvPr id="21" name="Rectangle 20">
            <a:extLst>
              <a:ext uri="{FF2B5EF4-FFF2-40B4-BE49-F238E27FC236}">
                <a16:creationId xmlns:a16="http://schemas.microsoft.com/office/drawing/2014/main" id="{DDA2CAC4-C223-4015-B3A0-2A65CD0D9DD3}"/>
              </a:ext>
            </a:extLst>
          </p:cNvPr>
          <p:cNvSpPr/>
          <p:nvPr/>
        </p:nvSpPr>
        <p:spPr>
          <a:xfrm>
            <a:off x="804315" y="4094808"/>
            <a:ext cx="1818750" cy="176526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65000">
            <a:off x="6665305" y="4642377"/>
            <a:ext cx="1303285" cy="1445952"/>
          </a:xfrm>
          <a:prstGeom prst="rect">
            <a:avLst/>
          </a:prstGeom>
        </p:spPr>
      </p:pic>
      <p:pic>
        <p:nvPicPr>
          <p:cNvPr id="13" name="Image 12">
            <a:extLst>
              <a:ext uri="{FF2B5EF4-FFF2-40B4-BE49-F238E27FC236}">
                <a16:creationId xmlns:a16="http://schemas.microsoft.com/office/drawing/2014/main" id="{CB59597B-924B-4B50-813E-56D72283EB22}"/>
              </a:ext>
            </a:extLst>
          </p:cNvPr>
          <p:cNvPicPr>
            <a:picLocks noChangeAspect="1"/>
          </p:cNvPicPr>
          <p:nvPr/>
        </p:nvPicPr>
        <p:blipFill>
          <a:blip r:embed="rId4"/>
          <a:stretch>
            <a:fillRect/>
          </a:stretch>
        </p:blipFill>
        <p:spPr>
          <a:xfrm>
            <a:off x="9032970" y="2107051"/>
            <a:ext cx="1361880" cy="4539600"/>
          </a:xfrm>
          <a:prstGeom prst="rect">
            <a:avLst/>
          </a:prstGeom>
        </p:spPr>
      </p:pic>
      <p:grpSp>
        <p:nvGrpSpPr>
          <p:cNvPr id="18" name="Groupe 17">
            <a:extLst>
              <a:ext uri="{FF2B5EF4-FFF2-40B4-BE49-F238E27FC236}">
                <a16:creationId xmlns:a16="http://schemas.microsoft.com/office/drawing/2014/main" id="{340894C8-5A39-448C-A341-F186C359E209}"/>
              </a:ext>
            </a:extLst>
          </p:cNvPr>
          <p:cNvGrpSpPr/>
          <p:nvPr/>
        </p:nvGrpSpPr>
        <p:grpSpPr>
          <a:xfrm>
            <a:off x="903690" y="4167441"/>
            <a:ext cx="1620000" cy="1620000"/>
            <a:chOff x="1427790" y="3010016"/>
            <a:chExt cx="1620000" cy="1620000"/>
          </a:xfrm>
        </p:grpSpPr>
        <p:sp>
          <p:nvSpPr>
            <p:cNvPr id="19" name="Ellipse 18">
              <a:extLst>
                <a:ext uri="{FF2B5EF4-FFF2-40B4-BE49-F238E27FC236}">
                  <a16:creationId xmlns:a16="http://schemas.microsoft.com/office/drawing/2014/main" id="{1A935D94-1D06-4FB5-B8B5-3C64209A982C}"/>
                </a:ext>
              </a:extLst>
            </p:cNvPr>
            <p:cNvSpPr/>
            <p:nvPr/>
          </p:nvSpPr>
          <p:spPr>
            <a:xfrm>
              <a:off x="1427790" y="3010016"/>
              <a:ext cx="1620000" cy="162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0" name="Graphique 19" descr="Suspendre avec un remplissage uni">
              <a:extLst>
                <a:ext uri="{FF2B5EF4-FFF2-40B4-BE49-F238E27FC236}">
                  <a16:creationId xmlns:a16="http://schemas.microsoft.com/office/drawing/2014/main" id="{EE7EE550-3D02-44BF-BD82-AE46C86E7F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5790" y="3185121"/>
              <a:ext cx="1224000" cy="1224000"/>
            </a:xfrm>
            <a:prstGeom prst="rect">
              <a:avLst/>
            </a:prstGeom>
          </p:spPr>
        </p:pic>
      </p:grpSp>
      <p:sp>
        <p:nvSpPr>
          <p:cNvPr id="22" name="Rectangle à coins arrondis 1">
            <a:extLst>
              <a:ext uri="{FF2B5EF4-FFF2-40B4-BE49-F238E27FC236}">
                <a16:creationId xmlns:a16="http://schemas.microsoft.com/office/drawing/2014/main" id="{37FFD717-1FEC-49C2-A82F-A99C3F49562D}"/>
              </a:ext>
            </a:extLst>
          </p:cNvPr>
          <p:cNvSpPr/>
          <p:nvPr/>
        </p:nvSpPr>
        <p:spPr>
          <a:xfrm>
            <a:off x="0" y="4209"/>
            <a:ext cx="12192000" cy="1258971"/>
          </a:xfrm>
          <a:prstGeom prst="wedgeRoundRectCallout">
            <a:avLst>
              <a:gd name="adj1" fmla="val 23201"/>
              <a:gd name="adj2" fmla="val -45843"/>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dirty="0"/>
              <a:t>J’ai </a:t>
            </a:r>
            <a:r>
              <a:rPr lang="fr-FR" sz="4000"/>
              <a:t>142 cartes "MonstresDeLespace". </a:t>
            </a:r>
            <a:r>
              <a:rPr lang="fr-FR" sz="4000" dirty="0"/>
              <a:t>J’ en possède 31 de plus </a:t>
            </a:r>
            <a:r>
              <a:rPr lang="fr-FR" sz="4000"/>
              <a:t>que Jerry </a:t>
            </a:r>
            <a:r>
              <a:rPr lang="fr-FR" sz="4000" dirty="0"/>
              <a:t>. </a:t>
            </a:r>
            <a:r>
              <a:rPr lang="fr-FR" sz="4000"/>
              <a:t>Combien Jerry a-t-il de cartes </a:t>
            </a:r>
            <a:r>
              <a:rPr lang="en-US" sz="4000" dirty="0">
                <a:latin typeface="Open-Dyslexic" panose="020B0603030804020204" pitchFamily="34" charset="0"/>
              </a:rPr>
              <a:t>?</a:t>
            </a:r>
          </a:p>
        </p:txBody>
      </p:sp>
      <p:pic>
        <p:nvPicPr>
          <p:cNvPr id="14" name="Image 13">
            <a:extLst>
              <a:ext uri="{FF2B5EF4-FFF2-40B4-BE49-F238E27FC236}">
                <a16:creationId xmlns:a16="http://schemas.microsoft.com/office/drawing/2014/main" id="{EAC6DE7E-309B-552F-C35F-2C88005071AD}"/>
              </a:ext>
            </a:extLst>
          </p:cNvPr>
          <p:cNvPicPr>
            <a:picLocks noChangeAspect="1"/>
          </p:cNvPicPr>
          <p:nvPr/>
        </p:nvPicPr>
        <p:blipFill rotWithShape="1">
          <a:blip r:embed="rId7"/>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1262009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à coins arrondis 1">
            <a:extLst>
              <a:ext uri="{FF2B5EF4-FFF2-40B4-BE49-F238E27FC236}">
                <a16:creationId xmlns:a16="http://schemas.microsoft.com/office/drawing/2014/main" id="{7EE1D04C-5D5F-4E76-A1B8-139DF817875C}"/>
              </a:ext>
            </a:extLst>
          </p:cNvPr>
          <p:cNvSpPr/>
          <p:nvPr/>
        </p:nvSpPr>
        <p:spPr>
          <a:xfrm>
            <a:off x="0" y="4209"/>
            <a:ext cx="12192000" cy="1258971"/>
          </a:xfrm>
          <a:prstGeom prst="wedgeRoundRectCallout">
            <a:avLst>
              <a:gd name="adj1" fmla="val 23201"/>
              <a:gd name="adj2" fmla="val -45843"/>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dirty="0"/>
              <a:t>J’</a:t>
            </a:r>
            <a:r>
              <a:rPr lang="fr-FR" sz="4000" dirty="0">
                <a:highlight>
                  <a:srgbClr val="00FF00"/>
                </a:highlight>
              </a:rPr>
              <a:t>ai</a:t>
            </a:r>
            <a:r>
              <a:rPr lang="fr-FR" sz="4000" dirty="0"/>
              <a:t> </a:t>
            </a:r>
            <a:r>
              <a:rPr lang="fr-FR" sz="4000"/>
              <a:t>142 cartes "MonstresDeLespace". </a:t>
            </a:r>
            <a:r>
              <a:rPr lang="fr-FR" sz="4000" dirty="0"/>
              <a:t>J’ en possède 31 </a:t>
            </a:r>
            <a:r>
              <a:rPr lang="fr-FR" sz="4000" dirty="0">
                <a:highlight>
                  <a:srgbClr val="00FF00"/>
                </a:highlight>
              </a:rPr>
              <a:t>de</a:t>
            </a:r>
            <a:r>
              <a:rPr lang="fr-FR" sz="4000" dirty="0"/>
              <a:t> </a:t>
            </a:r>
            <a:r>
              <a:rPr lang="fr-FR" sz="4000" dirty="0">
                <a:highlight>
                  <a:srgbClr val="00FF00"/>
                </a:highlight>
              </a:rPr>
              <a:t>plus</a:t>
            </a:r>
            <a:r>
              <a:rPr lang="fr-FR" sz="4000" dirty="0"/>
              <a:t> </a:t>
            </a:r>
            <a:r>
              <a:rPr lang="fr-FR" sz="4000"/>
              <a:t>que Jerry </a:t>
            </a:r>
            <a:r>
              <a:rPr lang="fr-FR" sz="4000" dirty="0"/>
              <a:t>. </a:t>
            </a:r>
            <a:r>
              <a:rPr lang="fr-FR" sz="4000"/>
              <a:t>Combien Jerry </a:t>
            </a:r>
            <a:r>
              <a:rPr lang="fr-FR" sz="4000">
                <a:highlight>
                  <a:srgbClr val="00FF00"/>
                </a:highlight>
              </a:rPr>
              <a:t>a</a:t>
            </a:r>
            <a:r>
              <a:rPr lang="fr-FR" sz="4000"/>
              <a:t>-t-il de cartes </a:t>
            </a:r>
            <a:r>
              <a:rPr lang="en-US" sz="4000" dirty="0">
                <a:latin typeface="Open-Dyslexic" panose="020B0603030804020204" pitchFamily="34" charset="0"/>
              </a:rPr>
              <a:t>?</a:t>
            </a:r>
          </a:p>
        </p:txBody>
      </p:sp>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a:solidFill>
                  <a:schemeClr val="tx1">
                    <a:lumMod val="95000"/>
                    <a:lumOff val="5000"/>
                  </a:schemeClr>
                </a:solidFill>
              </a:rPr>
              <a:t>142</a:t>
            </a:r>
            <a:endParaRPr lang="fr-MU" sz="4800">
              <a:solidFill>
                <a:schemeClr val="tx1">
                  <a:lumMod val="95000"/>
                  <a:lumOff val="5000"/>
                </a:schemeClr>
              </a:solidFill>
            </a:endParaRPr>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chemeClr val="tx1">
                    <a:lumMod val="95000"/>
                    <a:lumOff val="5000"/>
                  </a:schemeClr>
                </a:solidFill>
              </a:rPr>
              <a:t>?</a:t>
            </a:r>
            <a:endParaRPr lang="fr-MU" sz="4400">
              <a:solidFill>
                <a:schemeClr val="tx1">
                  <a:lumMod val="95000"/>
                  <a:lumOff val="5000"/>
                </a:schemeClr>
              </a:solidFill>
            </a:endParaRPr>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5000">
            <a:off x="6464537" y="4034300"/>
            <a:ext cx="1303285" cy="1445952"/>
          </a:xfrm>
          <a:prstGeom prst="rect">
            <a:avLst/>
          </a:prstGeom>
        </p:spPr>
      </p:pic>
      <p:pic>
        <p:nvPicPr>
          <p:cNvPr id="16" name="Image 15">
            <a:extLst>
              <a:ext uri="{FF2B5EF4-FFF2-40B4-BE49-F238E27FC236}">
                <a16:creationId xmlns:a16="http://schemas.microsoft.com/office/drawing/2014/main" id="{9ED5C039-1B68-4226-B62E-226824CDD22D}"/>
              </a:ext>
            </a:extLst>
          </p:cNvPr>
          <p:cNvPicPr>
            <a:picLocks noChangeAspect="1"/>
          </p:cNvPicPr>
          <p:nvPr/>
        </p:nvPicPr>
        <p:blipFill>
          <a:blip r:embed="rId3"/>
          <a:stretch>
            <a:fillRect/>
          </a:stretch>
        </p:blipFill>
        <p:spPr>
          <a:xfrm>
            <a:off x="9032970" y="2107051"/>
            <a:ext cx="1361880" cy="4539600"/>
          </a:xfrm>
          <a:prstGeom prst="rect">
            <a:avLst/>
          </a:prstGeom>
        </p:spPr>
      </p:pic>
      <p:sp>
        <p:nvSpPr>
          <p:cNvPr id="15" name="Rectangle 14">
            <a:extLst>
              <a:ext uri="{FF2B5EF4-FFF2-40B4-BE49-F238E27FC236}">
                <a16:creationId xmlns:a16="http://schemas.microsoft.com/office/drawing/2014/main" id="{4B1FDAE6-66B9-47E4-9C72-A5CB3172C79D}"/>
              </a:ext>
            </a:extLst>
          </p:cNvPr>
          <p:cNvSpPr/>
          <p:nvPr/>
        </p:nvSpPr>
        <p:spPr>
          <a:xfrm>
            <a:off x="878589" y="4208"/>
            <a:ext cx="856694" cy="629513"/>
          </a:xfrm>
          <a:custGeom>
            <a:avLst/>
            <a:gdLst>
              <a:gd name="connsiteX0" fmla="*/ 0 w 856694"/>
              <a:gd name="connsiteY0" fmla="*/ 0 h 629513"/>
              <a:gd name="connsiteX1" fmla="*/ 402646 w 856694"/>
              <a:gd name="connsiteY1" fmla="*/ 0 h 629513"/>
              <a:gd name="connsiteX2" fmla="*/ 856694 w 856694"/>
              <a:gd name="connsiteY2" fmla="*/ 0 h 629513"/>
              <a:gd name="connsiteX3" fmla="*/ 856694 w 856694"/>
              <a:gd name="connsiteY3" fmla="*/ 629513 h 629513"/>
              <a:gd name="connsiteX4" fmla="*/ 428347 w 856694"/>
              <a:gd name="connsiteY4" fmla="*/ 629513 h 629513"/>
              <a:gd name="connsiteX5" fmla="*/ 0 w 856694"/>
              <a:gd name="connsiteY5" fmla="*/ 629513 h 629513"/>
              <a:gd name="connsiteX6" fmla="*/ 0 w 856694"/>
              <a:gd name="connsiteY6" fmla="*/ 0 h 62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6694" h="629513" extrusionOk="0">
                <a:moveTo>
                  <a:pt x="0" y="0"/>
                </a:moveTo>
                <a:cubicBezTo>
                  <a:pt x="121453" y="-17433"/>
                  <a:pt x="295451" y="19161"/>
                  <a:pt x="402646" y="0"/>
                </a:cubicBezTo>
                <a:cubicBezTo>
                  <a:pt x="509841" y="-19161"/>
                  <a:pt x="664909" y="4935"/>
                  <a:pt x="856694" y="0"/>
                </a:cubicBezTo>
                <a:cubicBezTo>
                  <a:pt x="852844" y="223873"/>
                  <a:pt x="867393" y="326903"/>
                  <a:pt x="856694" y="629513"/>
                </a:cubicBezTo>
                <a:cubicBezTo>
                  <a:pt x="762406" y="628914"/>
                  <a:pt x="535308" y="640933"/>
                  <a:pt x="428347" y="629513"/>
                </a:cubicBezTo>
                <a:cubicBezTo>
                  <a:pt x="321386" y="618093"/>
                  <a:pt x="151713" y="638920"/>
                  <a:pt x="0" y="629513"/>
                </a:cubicBezTo>
                <a:cubicBezTo>
                  <a:pt x="-30092" y="490446"/>
                  <a:pt x="-29143" y="291440"/>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7" name="Organigramme : Connecteur 16">
            <a:extLst>
              <a:ext uri="{FF2B5EF4-FFF2-40B4-BE49-F238E27FC236}">
                <a16:creationId xmlns:a16="http://schemas.microsoft.com/office/drawing/2014/main" id="{C50B4FC8-189C-475F-864A-C87ACF8290AB}"/>
              </a:ext>
            </a:extLst>
          </p:cNvPr>
          <p:cNvSpPr/>
          <p:nvPr/>
        </p:nvSpPr>
        <p:spPr>
          <a:xfrm>
            <a:off x="10796153" y="60668"/>
            <a:ext cx="648481" cy="561853"/>
          </a:xfrm>
          <a:custGeom>
            <a:avLst/>
            <a:gdLst>
              <a:gd name="connsiteX0" fmla="*/ 0 w 648481"/>
              <a:gd name="connsiteY0" fmla="*/ 280927 h 561853"/>
              <a:gd name="connsiteX1" fmla="*/ 324241 w 648481"/>
              <a:gd name="connsiteY1" fmla="*/ 0 h 561853"/>
              <a:gd name="connsiteX2" fmla="*/ 648482 w 648481"/>
              <a:gd name="connsiteY2" fmla="*/ 280927 h 561853"/>
              <a:gd name="connsiteX3" fmla="*/ 324241 w 648481"/>
              <a:gd name="connsiteY3" fmla="*/ 561854 h 561853"/>
              <a:gd name="connsiteX4" fmla="*/ 0 w 648481"/>
              <a:gd name="connsiteY4" fmla="*/ 280927 h 561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481" h="561853" extrusionOk="0">
                <a:moveTo>
                  <a:pt x="0" y="280927"/>
                </a:moveTo>
                <a:cubicBezTo>
                  <a:pt x="33357" y="113932"/>
                  <a:pt x="131323" y="7686"/>
                  <a:pt x="324241" y="0"/>
                </a:cubicBezTo>
                <a:cubicBezTo>
                  <a:pt x="476034" y="17056"/>
                  <a:pt x="648160" y="163347"/>
                  <a:pt x="648482" y="280927"/>
                </a:cubicBezTo>
                <a:cubicBezTo>
                  <a:pt x="658246" y="472650"/>
                  <a:pt x="507990" y="556783"/>
                  <a:pt x="324241" y="561854"/>
                </a:cubicBezTo>
                <a:cubicBezTo>
                  <a:pt x="152517" y="564706"/>
                  <a:pt x="-22838" y="461719"/>
                  <a:pt x="0" y="280927"/>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Organigramme : Connecteur 20">
            <a:extLst>
              <a:ext uri="{FF2B5EF4-FFF2-40B4-BE49-F238E27FC236}">
                <a16:creationId xmlns:a16="http://schemas.microsoft.com/office/drawing/2014/main" id="{013DB40B-41B7-46FE-B0A6-3CA41D3E875B}"/>
              </a:ext>
            </a:extLst>
          </p:cNvPr>
          <p:cNvSpPr/>
          <p:nvPr/>
        </p:nvSpPr>
        <p:spPr>
          <a:xfrm>
            <a:off x="10744199" y="-4825"/>
            <a:ext cx="742000" cy="684000"/>
          </a:xfrm>
          <a:custGeom>
            <a:avLst/>
            <a:gdLst>
              <a:gd name="connsiteX0" fmla="*/ 0 w 742000"/>
              <a:gd name="connsiteY0" fmla="*/ 342000 h 684000"/>
              <a:gd name="connsiteX1" fmla="*/ 371000 w 742000"/>
              <a:gd name="connsiteY1" fmla="*/ 0 h 684000"/>
              <a:gd name="connsiteX2" fmla="*/ 742000 w 742000"/>
              <a:gd name="connsiteY2" fmla="*/ 342000 h 684000"/>
              <a:gd name="connsiteX3" fmla="*/ 371000 w 742000"/>
              <a:gd name="connsiteY3" fmla="*/ 684000 h 684000"/>
              <a:gd name="connsiteX4" fmla="*/ 0 w 742000"/>
              <a:gd name="connsiteY4" fmla="*/ 342000 h 68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00" h="684000" extrusionOk="0">
                <a:moveTo>
                  <a:pt x="0" y="342000"/>
                </a:moveTo>
                <a:cubicBezTo>
                  <a:pt x="40730" y="138658"/>
                  <a:pt x="124397" y="23153"/>
                  <a:pt x="371000" y="0"/>
                </a:cubicBezTo>
                <a:cubicBezTo>
                  <a:pt x="541154" y="21723"/>
                  <a:pt x="741824" y="173696"/>
                  <a:pt x="742000" y="342000"/>
                </a:cubicBezTo>
                <a:cubicBezTo>
                  <a:pt x="748303" y="554488"/>
                  <a:pt x="593628" y="664773"/>
                  <a:pt x="371000" y="684000"/>
                </a:cubicBezTo>
                <a:cubicBezTo>
                  <a:pt x="189405" y="693044"/>
                  <a:pt x="-11607" y="543911"/>
                  <a:pt x="0" y="342000"/>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C950D6EB-E08E-43DD-BF7C-3FF0F23D0A15}"/>
              </a:ext>
            </a:extLst>
          </p:cNvPr>
          <p:cNvSpPr/>
          <p:nvPr/>
        </p:nvSpPr>
        <p:spPr>
          <a:xfrm>
            <a:off x="10591800" y="650089"/>
            <a:ext cx="432955" cy="613092"/>
          </a:xfrm>
          <a:custGeom>
            <a:avLst/>
            <a:gdLst>
              <a:gd name="connsiteX0" fmla="*/ 0 w 432955"/>
              <a:gd name="connsiteY0" fmla="*/ 0 h 613092"/>
              <a:gd name="connsiteX1" fmla="*/ 432955 w 432955"/>
              <a:gd name="connsiteY1" fmla="*/ 0 h 613092"/>
              <a:gd name="connsiteX2" fmla="*/ 432955 w 432955"/>
              <a:gd name="connsiteY2" fmla="*/ 613092 h 613092"/>
              <a:gd name="connsiteX3" fmla="*/ 0 w 432955"/>
              <a:gd name="connsiteY3" fmla="*/ 613092 h 613092"/>
              <a:gd name="connsiteX4" fmla="*/ 0 w 432955"/>
              <a:gd name="connsiteY4" fmla="*/ 0 h 613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955" h="613092" extrusionOk="0">
                <a:moveTo>
                  <a:pt x="0" y="0"/>
                </a:moveTo>
                <a:cubicBezTo>
                  <a:pt x="119579" y="15742"/>
                  <a:pt x="315393" y="13303"/>
                  <a:pt x="432955" y="0"/>
                </a:cubicBezTo>
                <a:cubicBezTo>
                  <a:pt x="463509" y="133419"/>
                  <a:pt x="404422" y="360948"/>
                  <a:pt x="432955" y="613092"/>
                </a:cubicBezTo>
                <a:cubicBezTo>
                  <a:pt x="297283" y="602596"/>
                  <a:pt x="166312" y="608958"/>
                  <a:pt x="0" y="613092"/>
                </a:cubicBezTo>
                <a:cubicBezTo>
                  <a:pt x="30059" y="475897"/>
                  <a:pt x="-18475" y="226887"/>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3" name="Image 22">
            <a:extLst>
              <a:ext uri="{FF2B5EF4-FFF2-40B4-BE49-F238E27FC236}">
                <a16:creationId xmlns:a16="http://schemas.microsoft.com/office/drawing/2014/main" id="{355ABE44-6506-4F1E-94E5-F7A9DEC0799C}"/>
              </a:ext>
            </a:extLst>
          </p:cNvPr>
          <p:cNvPicPr>
            <a:picLocks noChangeAspect="1"/>
          </p:cNvPicPr>
          <p:nvPr/>
        </p:nvPicPr>
        <p:blipFill>
          <a:blip r:embed="rId4"/>
          <a:stretch>
            <a:fillRect/>
          </a:stretch>
        </p:blipFill>
        <p:spPr>
          <a:xfrm>
            <a:off x="1066003" y="2033776"/>
            <a:ext cx="1513836" cy="4622400"/>
          </a:xfrm>
          <a:prstGeom prst="rect">
            <a:avLst/>
          </a:prstGeom>
        </p:spPr>
      </p:pic>
      <p:sp>
        <p:nvSpPr>
          <p:cNvPr id="2" name="ZoneTexte 1">
            <a:extLst>
              <a:ext uri="{FF2B5EF4-FFF2-40B4-BE49-F238E27FC236}">
                <a16:creationId xmlns:a16="http://schemas.microsoft.com/office/drawing/2014/main" id="{C463FBFA-3A43-4475-9F9D-C3ACD277D028}"/>
              </a:ext>
            </a:extLst>
          </p:cNvPr>
          <p:cNvSpPr txBox="1"/>
          <p:nvPr/>
        </p:nvSpPr>
        <p:spPr>
          <a:xfrm>
            <a:off x="5440270" y="2522844"/>
            <a:ext cx="1085640" cy="769441"/>
          </a:xfrm>
          <a:prstGeom prst="rect">
            <a:avLst/>
          </a:prstGeom>
          <a:noFill/>
        </p:spPr>
        <p:txBody>
          <a:bodyPr wrap="square" rtlCol="0">
            <a:spAutoFit/>
          </a:bodyPr>
          <a:lstStyle/>
          <a:p>
            <a:r>
              <a:rPr lang="fr-FR" sz="4400"/>
              <a:t>31</a:t>
            </a:r>
            <a:endParaRPr lang="LID4096" sz="4400"/>
          </a:p>
        </p:txBody>
      </p:sp>
      <p:pic>
        <p:nvPicPr>
          <p:cNvPr id="14" name="Image 13">
            <a:extLst>
              <a:ext uri="{FF2B5EF4-FFF2-40B4-BE49-F238E27FC236}">
                <a16:creationId xmlns:a16="http://schemas.microsoft.com/office/drawing/2014/main" id="{5C09D87B-E30C-77CF-47CE-9134B8B8EAB2}"/>
              </a:ext>
            </a:extLst>
          </p:cNvPr>
          <p:cNvPicPr>
            <a:picLocks noChangeAspect="1"/>
          </p:cNvPicPr>
          <p:nvPr/>
        </p:nvPicPr>
        <p:blipFill rotWithShape="1">
          <a:blip r:embed="rId5"/>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2586451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à coins arrondis 1">
            <a:extLst>
              <a:ext uri="{FF2B5EF4-FFF2-40B4-BE49-F238E27FC236}">
                <a16:creationId xmlns:a16="http://schemas.microsoft.com/office/drawing/2014/main" id="{7EE1D04C-5D5F-4E76-A1B8-139DF817875C}"/>
              </a:ext>
            </a:extLst>
          </p:cNvPr>
          <p:cNvSpPr/>
          <p:nvPr/>
        </p:nvSpPr>
        <p:spPr>
          <a:xfrm>
            <a:off x="0" y="4209"/>
            <a:ext cx="12192000" cy="1258971"/>
          </a:xfrm>
          <a:prstGeom prst="wedgeRoundRectCallout">
            <a:avLst>
              <a:gd name="adj1" fmla="val 23201"/>
              <a:gd name="adj2" fmla="val -45843"/>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dirty="0"/>
              <a:t>J’</a:t>
            </a:r>
            <a:r>
              <a:rPr lang="fr-FR" sz="4000" dirty="0">
                <a:highlight>
                  <a:srgbClr val="00FF00"/>
                </a:highlight>
              </a:rPr>
              <a:t>ai</a:t>
            </a:r>
            <a:r>
              <a:rPr lang="fr-FR" sz="4000" dirty="0"/>
              <a:t> </a:t>
            </a:r>
            <a:r>
              <a:rPr lang="fr-FR" sz="4000"/>
              <a:t>142 cartes "MonstresDeLespace". </a:t>
            </a:r>
            <a:r>
              <a:rPr lang="fr-FR" sz="4000" dirty="0"/>
              <a:t>J’ en possède 31 </a:t>
            </a:r>
            <a:r>
              <a:rPr lang="fr-FR" sz="4000" dirty="0">
                <a:highlight>
                  <a:srgbClr val="00FF00"/>
                </a:highlight>
              </a:rPr>
              <a:t>de</a:t>
            </a:r>
            <a:r>
              <a:rPr lang="fr-FR" sz="4000" dirty="0"/>
              <a:t> </a:t>
            </a:r>
            <a:r>
              <a:rPr lang="fr-FR" sz="4000" dirty="0">
                <a:highlight>
                  <a:srgbClr val="00FF00"/>
                </a:highlight>
              </a:rPr>
              <a:t>plus</a:t>
            </a:r>
            <a:r>
              <a:rPr lang="fr-FR" sz="4000" dirty="0"/>
              <a:t> </a:t>
            </a:r>
            <a:r>
              <a:rPr lang="fr-FR" sz="4000"/>
              <a:t>que Jerry </a:t>
            </a:r>
            <a:r>
              <a:rPr lang="fr-FR" sz="4000" dirty="0"/>
              <a:t>. </a:t>
            </a:r>
            <a:r>
              <a:rPr lang="fr-FR" sz="4000"/>
              <a:t>Combien Jerry </a:t>
            </a:r>
            <a:r>
              <a:rPr lang="fr-FR" sz="4000">
                <a:highlight>
                  <a:srgbClr val="00FF00"/>
                </a:highlight>
              </a:rPr>
              <a:t>a</a:t>
            </a:r>
            <a:r>
              <a:rPr lang="fr-FR" sz="4000"/>
              <a:t>-t-il de cartes </a:t>
            </a:r>
            <a:r>
              <a:rPr lang="en-US" sz="4000" dirty="0">
                <a:latin typeface="Open-Dyslexic" panose="020B0603030804020204" pitchFamily="34" charset="0"/>
              </a:rPr>
              <a:t>?</a:t>
            </a:r>
          </a:p>
        </p:txBody>
      </p:sp>
      <p:sp>
        <p:nvSpPr>
          <p:cNvPr id="5" name="Rectangle 8">
            <a:extLst>
              <a:ext uri="{FF2B5EF4-FFF2-40B4-BE49-F238E27FC236}">
                <a16:creationId xmlns:a16="http://schemas.microsoft.com/office/drawing/2014/main" id="{1747418B-3E52-43CE-B8F1-FEC8935883C1}"/>
              </a:ext>
            </a:extLst>
          </p:cNvPr>
          <p:cNvSpPr/>
          <p:nvPr/>
        </p:nvSpPr>
        <p:spPr>
          <a:xfrm>
            <a:off x="3316071" y="4534992"/>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a:solidFill>
                  <a:schemeClr val="tx1">
                    <a:lumMod val="95000"/>
                    <a:lumOff val="5000"/>
                  </a:schemeClr>
                </a:solidFill>
              </a:rPr>
              <a:t>142</a:t>
            </a:r>
            <a:endParaRPr lang="fr-MU" sz="4800">
              <a:solidFill>
                <a:schemeClr val="tx1">
                  <a:lumMod val="95000"/>
                  <a:lumOff val="5000"/>
                </a:schemeClr>
              </a:solidFill>
            </a:endParaRPr>
          </a:p>
        </p:txBody>
      </p:sp>
      <p:sp>
        <p:nvSpPr>
          <p:cNvPr id="6" name="Rectangle 9">
            <a:extLst>
              <a:ext uri="{FF2B5EF4-FFF2-40B4-BE49-F238E27FC236}">
                <a16:creationId xmlns:a16="http://schemas.microsoft.com/office/drawing/2014/main" id="{3D75743D-3953-4790-B8F2-BBAD958FCC77}"/>
              </a:ext>
            </a:extLst>
          </p:cNvPr>
          <p:cNvSpPr/>
          <p:nvPr/>
        </p:nvSpPr>
        <p:spPr>
          <a:xfrm>
            <a:off x="3316071" y="3839423"/>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a:solidFill>
                  <a:schemeClr val="tx1">
                    <a:lumMod val="95000"/>
                    <a:lumOff val="5000"/>
                  </a:schemeClr>
                </a:solidFill>
              </a:rPr>
              <a:t>?</a:t>
            </a:r>
            <a:endParaRPr lang="fr-MU" sz="4400">
              <a:solidFill>
                <a:schemeClr val="tx1">
                  <a:lumMod val="95000"/>
                  <a:lumOff val="5000"/>
                </a:schemeClr>
              </a:solidFill>
            </a:endParaRPr>
          </a:p>
        </p:txBody>
      </p:sp>
      <p:sp>
        <p:nvSpPr>
          <p:cNvPr id="7" name="Accolade fermante 10">
            <a:extLst>
              <a:ext uri="{FF2B5EF4-FFF2-40B4-BE49-F238E27FC236}">
                <a16:creationId xmlns:a16="http://schemas.microsoft.com/office/drawing/2014/main" id="{567BEE64-96F1-4CB6-937F-83D728A1BEEE}"/>
              </a:ext>
            </a:extLst>
          </p:cNvPr>
          <p:cNvSpPr/>
          <p:nvPr/>
        </p:nvSpPr>
        <p:spPr>
          <a:xfrm rot="16200000">
            <a:off x="5616973" y="3038533"/>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pic>
        <p:nvPicPr>
          <p:cNvPr id="9" name="Image 8">
            <a:extLst>
              <a:ext uri="{FF2B5EF4-FFF2-40B4-BE49-F238E27FC236}">
                <a16:creationId xmlns:a16="http://schemas.microsoft.com/office/drawing/2014/main" id="{B12937C0-E582-446F-9E21-76269E2BC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5000">
            <a:off x="6464537" y="4034300"/>
            <a:ext cx="1303285" cy="1445952"/>
          </a:xfrm>
          <a:prstGeom prst="rect">
            <a:avLst/>
          </a:prstGeom>
        </p:spPr>
      </p:pic>
      <p:pic>
        <p:nvPicPr>
          <p:cNvPr id="16" name="Image 15">
            <a:extLst>
              <a:ext uri="{FF2B5EF4-FFF2-40B4-BE49-F238E27FC236}">
                <a16:creationId xmlns:a16="http://schemas.microsoft.com/office/drawing/2014/main" id="{9ED5C039-1B68-4226-B62E-226824CDD22D}"/>
              </a:ext>
            </a:extLst>
          </p:cNvPr>
          <p:cNvPicPr>
            <a:picLocks noChangeAspect="1"/>
          </p:cNvPicPr>
          <p:nvPr/>
        </p:nvPicPr>
        <p:blipFill>
          <a:blip r:embed="rId3"/>
          <a:stretch>
            <a:fillRect/>
          </a:stretch>
        </p:blipFill>
        <p:spPr>
          <a:xfrm>
            <a:off x="9032970" y="2107051"/>
            <a:ext cx="1361880" cy="4539600"/>
          </a:xfrm>
          <a:prstGeom prst="rect">
            <a:avLst/>
          </a:prstGeom>
        </p:spPr>
      </p:pic>
      <p:sp>
        <p:nvSpPr>
          <p:cNvPr id="15" name="Rectangle 14">
            <a:extLst>
              <a:ext uri="{FF2B5EF4-FFF2-40B4-BE49-F238E27FC236}">
                <a16:creationId xmlns:a16="http://schemas.microsoft.com/office/drawing/2014/main" id="{4B1FDAE6-66B9-47E4-9C72-A5CB3172C79D}"/>
              </a:ext>
            </a:extLst>
          </p:cNvPr>
          <p:cNvSpPr/>
          <p:nvPr/>
        </p:nvSpPr>
        <p:spPr>
          <a:xfrm>
            <a:off x="878589" y="4208"/>
            <a:ext cx="856694" cy="629513"/>
          </a:xfrm>
          <a:custGeom>
            <a:avLst/>
            <a:gdLst>
              <a:gd name="connsiteX0" fmla="*/ 0 w 856694"/>
              <a:gd name="connsiteY0" fmla="*/ 0 h 629513"/>
              <a:gd name="connsiteX1" fmla="*/ 402646 w 856694"/>
              <a:gd name="connsiteY1" fmla="*/ 0 h 629513"/>
              <a:gd name="connsiteX2" fmla="*/ 856694 w 856694"/>
              <a:gd name="connsiteY2" fmla="*/ 0 h 629513"/>
              <a:gd name="connsiteX3" fmla="*/ 856694 w 856694"/>
              <a:gd name="connsiteY3" fmla="*/ 629513 h 629513"/>
              <a:gd name="connsiteX4" fmla="*/ 428347 w 856694"/>
              <a:gd name="connsiteY4" fmla="*/ 629513 h 629513"/>
              <a:gd name="connsiteX5" fmla="*/ 0 w 856694"/>
              <a:gd name="connsiteY5" fmla="*/ 629513 h 629513"/>
              <a:gd name="connsiteX6" fmla="*/ 0 w 856694"/>
              <a:gd name="connsiteY6" fmla="*/ 0 h 62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6694" h="629513" extrusionOk="0">
                <a:moveTo>
                  <a:pt x="0" y="0"/>
                </a:moveTo>
                <a:cubicBezTo>
                  <a:pt x="121453" y="-17433"/>
                  <a:pt x="295451" y="19161"/>
                  <a:pt x="402646" y="0"/>
                </a:cubicBezTo>
                <a:cubicBezTo>
                  <a:pt x="509841" y="-19161"/>
                  <a:pt x="664909" y="4935"/>
                  <a:pt x="856694" y="0"/>
                </a:cubicBezTo>
                <a:cubicBezTo>
                  <a:pt x="852844" y="223873"/>
                  <a:pt x="867393" y="326903"/>
                  <a:pt x="856694" y="629513"/>
                </a:cubicBezTo>
                <a:cubicBezTo>
                  <a:pt x="762406" y="628914"/>
                  <a:pt x="535308" y="640933"/>
                  <a:pt x="428347" y="629513"/>
                </a:cubicBezTo>
                <a:cubicBezTo>
                  <a:pt x="321386" y="618093"/>
                  <a:pt x="151713" y="638920"/>
                  <a:pt x="0" y="629513"/>
                </a:cubicBezTo>
                <a:cubicBezTo>
                  <a:pt x="-30092" y="490446"/>
                  <a:pt x="-29143" y="291440"/>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7" name="Organigramme : Connecteur 16">
            <a:extLst>
              <a:ext uri="{FF2B5EF4-FFF2-40B4-BE49-F238E27FC236}">
                <a16:creationId xmlns:a16="http://schemas.microsoft.com/office/drawing/2014/main" id="{C50B4FC8-189C-475F-864A-C87ACF8290AB}"/>
              </a:ext>
            </a:extLst>
          </p:cNvPr>
          <p:cNvSpPr/>
          <p:nvPr/>
        </p:nvSpPr>
        <p:spPr>
          <a:xfrm>
            <a:off x="10796153" y="60668"/>
            <a:ext cx="648481" cy="561853"/>
          </a:xfrm>
          <a:custGeom>
            <a:avLst/>
            <a:gdLst>
              <a:gd name="connsiteX0" fmla="*/ 0 w 648481"/>
              <a:gd name="connsiteY0" fmla="*/ 280927 h 561853"/>
              <a:gd name="connsiteX1" fmla="*/ 324241 w 648481"/>
              <a:gd name="connsiteY1" fmla="*/ 0 h 561853"/>
              <a:gd name="connsiteX2" fmla="*/ 648482 w 648481"/>
              <a:gd name="connsiteY2" fmla="*/ 280927 h 561853"/>
              <a:gd name="connsiteX3" fmla="*/ 324241 w 648481"/>
              <a:gd name="connsiteY3" fmla="*/ 561854 h 561853"/>
              <a:gd name="connsiteX4" fmla="*/ 0 w 648481"/>
              <a:gd name="connsiteY4" fmla="*/ 280927 h 561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481" h="561853" extrusionOk="0">
                <a:moveTo>
                  <a:pt x="0" y="280927"/>
                </a:moveTo>
                <a:cubicBezTo>
                  <a:pt x="33357" y="113932"/>
                  <a:pt x="131323" y="7686"/>
                  <a:pt x="324241" y="0"/>
                </a:cubicBezTo>
                <a:cubicBezTo>
                  <a:pt x="476034" y="17056"/>
                  <a:pt x="648160" y="163347"/>
                  <a:pt x="648482" y="280927"/>
                </a:cubicBezTo>
                <a:cubicBezTo>
                  <a:pt x="658246" y="472650"/>
                  <a:pt x="507990" y="556783"/>
                  <a:pt x="324241" y="561854"/>
                </a:cubicBezTo>
                <a:cubicBezTo>
                  <a:pt x="152517" y="564706"/>
                  <a:pt x="-22838" y="461719"/>
                  <a:pt x="0" y="280927"/>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Organigramme : Connecteur 20">
            <a:extLst>
              <a:ext uri="{FF2B5EF4-FFF2-40B4-BE49-F238E27FC236}">
                <a16:creationId xmlns:a16="http://schemas.microsoft.com/office/drawing/2014/main" id="{013DB40B-41B7-46FE-B0A6-3CA41D3E875B}"/>
              </a:ext>
            </a:extLst>
          </p:cNvPr>
          <p:cNvSpPr/>
          <p:nvPr/>
        </p:nvSpPr>
        <p:spPr>
          <a:xfrm>
            <a:off x="10744199" y="-4825"/>
            <a:ext cx="742000" cy="684000"/>
          </a:xfrm>
          <a:custGeom>
            <a:avLst/>
            <a:gdLst>
              <a:gd name="connsiteX0" fmla="*/ 0 w 742000"/>
              <a:gd name="connsiteY0" fmla="*/ 342000 h 684000"/>
              <a:gd name="connsiteX1" fmla="*/ 371000 w 742000"/>
              <a:gd name="connsiteY1" fmla="*/ 0 h 684000"/>
              <a:gd name="connsiteX2" fmla="*/ 742000 w 742000"/>
              <a:gd name="connsiteY2" fmla="*/ 342000 h 684000"/>
              <a:gd name="connsiteX3" fmla="*/ 371000 w 742000"/>
              <a:gd name="connsiteY3" fmla="*/ 684000 h 684000"/>
              <a:gd name="connsiteX4" fmla="*/ 0 w 742000"/>
              <a:gd name="connsiteY4" fmla="*/ 342000 h 68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00" h="684000" extrusionOk="0">
                <a:moveTo>
                  <a:pt x="0" y="342000"/>
                </a:moveTo>
                <a:cubicBezTo>
                  <a:pt x="40730" y="138658"/>
                  <a:pt x="124397" y="23153"/>
                  <a:pt x="371000" y="0"/>
                </a:cubicBezTo>
                <a:cubicBezTo>
                  <a:pt x="541154" y="21723"/>
                  <a:pt x="741824" y="173696"/>
                  <a:pt x="742000" y="342000"/>
                </a:cubicBezTo>
                <a:cubicBezTo>
                  <a:pt x="748303" y="554488"/>
                  <a:pt x="593628" y="664773"/>
                  <a:pt x="371000" y="684000"/>
                </a:cubicBezTo>
                <a:cubicBezTo>
                  <a:pt x="189405" y="693044"/>
                  <a:pt x="-11607" y="543911"/>
                  <a:pt x="0" y="342000"/>
                </a:cubicBezTo>
                <a:close/>
              </a:path>
            </a:pathLst>
          </a:custGeom>
          <a:noFill/>
          <a:ln w="28575">
            <a:solidFill>
              <a:schemeClr val="tx1"/>
            </a:solidFill>
            <a:extLst>
              <a:ext uri="{C807C97D-BFC1-408E-A445-0C87EB9F89A2}">
                <ask:lineSketchStyleProps xmlns:ask="http://schemas.microsoft.com/office/drawing/2018/sketchyshapes" sd="199814110">
                  <a:prstGeom prst="flowChartConnector">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C950D6EB-E08E-43DD-BF7C-3FF0F23D0A15}"/>
              </a:ext>
            </a:extLst>
          </p:cNvPr>
          <p:cNvSpPr/>
          <p:nvPr/>
        </p:nvSpPr>
        <p:spPr>
          <a:xfrm>
            <a:off x="10591800" y="650089"/>
            <a:ext cx="432955" cy="613092"/>
          </a:xfrm>
          <a:custGeom>
            <a:avLst/>
            <a:gdLst>
              <a:gd name="connsiteX0" fmla="*/ 0 w 432955"/>
              <a:gd name="connsiteY0" fmla="*/ 0 h 613092"/>
              <a:gd name="connsiteX1" fmla="*/ 432955 w 432955"/>
              <a:gd name="connsiteY1" fmla="*/ 0 h 613092"/>
              <a:gd name="connsiteX2" fmla="*/ 432955 w 432955"/>
              <a:gd name="connsiteY2" fmla="*/ 613092 h 613092"/>
              <a:gd name="connsiteX3" fmla="*/ 0 w 432955"/>
              <a:gd name="connsiteY3" fmla="*/ 613092 h 613092"/>
              <a:gd name="connsiteX4" fmla="*/ 0 w 432955"/>
              <a:gd name="connsiteY4" fmla="*/ 0 h 613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955" h="613092" extrusionOk="0">
                <a:moveTo>
                  <a:pt x="0" y="0"/>
                </a:moveTo>
                <a:cubicBezTo>
                  <a:pt x="119579" y="15742"/>
                  <a:pt x="315393" y="13303"/>
                  <a:pt x="432955" y="0"/>
                </a:cubicBezTo>
                <a:cubicBezTo>
                  <a:pt x="463509" y="133419"/>
                  <a:pt x="404422" y="360948"/>
                  <a:pt x="432955" y="613092"/>
                </a:cubicBezTo>
                <a:cubicBezTo>
                  <a:pt x="297283" y="602596"/>
                  <a:pt x="166312" y="608958"/>
                  <a:pt x="0" y="613092"/>
                </a:cubicBezTo>
                <a:cubicBezTo>
                  <a:pt x="30059" y="475897"/>
                  <a:pt x="-18475" y="226887"/>
                  <a:pt x="0" y="0"/>
                </a:cubicBezTo>
                <a:close/>
              </a:path>
            </a:pathLst>
          </a:custGeom>
          <a:noFill/>
          <a:ln w="57150">
            <a:solidFill>
              <a:schemeClr val="tx1"/>
            </a:solidFill>
            <a:extLst>
              <a:ext uri="{C807C97D-BFC1-408E-A445-0C87EB9F89A2}">
                <ask:lineSketchStyleProps xmlns:ask="http://schemas.microsoft.com/office/drawing/2018/sketchyshapes" sd="216622366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3" name="Image 22">
            <a:extLst>
              <a:ext uri="{FF2B5EF4-FFF2-40B4-BE49-F238E27FC236}">
                <a16:creationId xmlns:a16="http://schemas.microsoft.com/office/drawing/2014/main" id="{355ABE44-6506-4F1E-94E5-F7A9DEC0799C}"/>
              </a:ext>
            </a:extLst>
          </p:cNvPr>
          <p:cNvPicPr>
            <a:picLocks noChangeAspect="1"/>
          </p:cNvPicPr>
          <p:nvPr/>
        </p:nvPicPr>
        <p:blipFill>
          <a:blip r:embed="rId4"/>
          <a:stretch>
            <a:fillRect/>
          </a:stretch>
        </p:blipFill>
        <p:spPr>
          <a:xfrm>
            <a:off x="1066003" y="2033776"/>
            <a:ext cx="1513836" cy="4622400"/>
          </a:xfrm>
          <a:prstGeom prst="rect">
            <a:avLst/>
          </a:prstGeom>
        </p:spPr>
      </p:pic>
      <p:sp>
        <p:nvSpPr>
          <p:cNvPr id="2" name="ZoneTexte 1">
            <a:extLst>
              <a:ext uri="{FF2B5EF4-FFF2-40B4-BE49-F238E27FC236}">
                <a16:creationId xmlns:a16="http://schemas.microsoft.com/office/drawing/2014/main" id="{C463FBFA-3A43-4475-9F9D-C3ACD277D028}"/>
              </a:ext>
            </a:extLst>
          </p:cNvPr>
          <p:cNvSpPr txBox="1"/>
          <p:nvPr/>
        </p:nvSpPr>
        <p:spPr>
          <a:xfrm>
            <a:off x="5440270" y="2522844"/>
            <a:ext cx="1085640" cy="769441"/>
          </a:xfrm>
          <a:prstGeom prst="rect">
            <a:avLst/>
          </a:prstGeom>
          <a:noFill/>
        </p:spPr>
        <p:txBody>
          <a:bodyPr wrap="square" rtlCol="0">
            <a:spAutoFit/>
          </a:bodyPr>
          <a:lstStyle/>
          <a:p>
            <a:r>
              <a:rPr lang="fr-FR" sz="4400"/>
              <a:t>31</a:t>
            </a:r>
            <a:endParaRPr lang="LID4096" sz="4400"/>
          </a:p>
        </p:txBody>
      </p:sp>
      <p:sp>
        <p:nvSpPr>
          <p:cNvPr id="14" name="ZoneTexte 13">
            <a:extLst>
              <a:ext uri="{FF2B5EF4-FFF2-40B4-BE49-F238E27FC236}">
                <a16:creationId xmlns:a16="http://schemas.microsoft.com/office/drawing/2014/main" id="{3C44F02A-5EFD-4AA8-A607-870119ACEC63}"/>
              </a:ext>
            </a:extLst>
          </p:cNvPr>
          <p:cNvSpPr txBox="1"/>
          <p:nvPr/>
        </p:nvSpPr>
        <p:spPr>
          <a:xfrm>
            <a:off x="2961361" y="5431696"/>
            <a:ext cx="6296937" cy="769441"/>
          </a:xfrm>
          <a:prstGeom prst="rect">
            <a:avLst/>
          </a:prstGeom>
          <a:noFill/>
        </p:spPr>
        <p:txBody>
          <a:bodyPr wrap="square" rtlCol="0">
            <a:spAutoFit/>
          </a:bodyPr>
          <a:lstStyle/>
          <a:p>
            <a:r>
              <a:rPr lang="fr-FR" sz="4400"/>
              <a:t>? = 142 - 31 = 111 </a:t>
            </a:r>
            <a:endParaRPr lang="LID4096" sz="4400"/>
          </a:p>
        </p:txBody>
      </p:sp>
      <p:sp>
        <p:nvSpPr>
          <p:cNvPr id="19" name="Rectangle à coins arrondis 1">
            <a:extLst>
              <a:ext uri="{FF2B5EF4-FFF2-40B4-BE49-F238E27FC236}">
                <a16:creationId xmlns:a16="http://schemas.microsoft.com/office/drawing/2014/main" id="{8EFC3E7A-76BD-4C77-9BBB-081C3D80E55C}"/>
              </a:ext>
            </a:extLst>
          </p:cNvPr>
          <p:cNvSpPr/>
          <p:nvPr/>
        </p:nvSpPr>
        <p:spPr>
          <a:xfrm>
            <a:off x="2961361" y="1602282"/>
            <a:ext cx="5191293" cy="873584"/>
          </a:xfrm>
          <a:prstGeom prst="wedgeRoundRectCallout">
            <a:avLst>
              <a:gd name="adj1" fmla="val 66967"/>
              <a:gd name="adj2" fmla="val 50794"/>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Jerry a 111 cartes.</a:t>
            </a:r>
            <a:endParaRPr lang="en-US" sz="4000" dirty="0"/>
          </a:p>
        </p:txBody>
      </p:sp>
      <p:pic>
        <p:nvPicPr>
          <p:cNvPr id="20" name="Image 19">
            <a:extLst>
              <a:ext uri="{FF2B5EF4-FFF2-40B4-BE49-F238E27FC236}">
                <a16:creationId xmlns:a16="http://schemas.microsoft.com/office/drawing/2014/main" id="{8BCFBC22-09D9-4C16-9CF1-6B57D4268B89}"/>
              </a:ext>
            </a:extLst>
          </p:cNvPr>
          <p:cNvPicPr>
            <a:picLocks noChangeAspect="1"/>
          </p:cNvPicPr>
          <p:nvPr/>
        </p:nvPicPr>
        <p:blipFill>
          <a:blip r:embed="rId5"/>
          <a:stretch>
            <a:fillRect/>
          </a:stretch>
        </p:blipFill>
        <p:spPr>
          <a:xfrm>
            <a:off x="9591296" y="2821397"/>
            <a:ext cx="246834" cy="157243"/>
          </a:xfrm>
          <a:prstGeom prst="rect">
            <a:avLst/>
          </a:prstGeom>
        </p:spPr>
      </p:pic>
      <p:pic>
        <p:nvPicPr>
          <p:cNvPr id="24" name="Image 23">
            <a:extLst>
              <a:ext uri="{FF2B5EF4-FFF2-40B4-BE49-F238E27FC236}">
                <a16:creationId xmlns:a16="http://schemas.microsoft.com/office/drawing/2014/main" id="{3BA3FB89-748F-B343-BBAA-11462CAC1AA0}"/>
              </a:ext>
            </a:extLst>
          </p:cNvPr>
          <p:cNvPicPr>
            <a:picLocks noChangeAspect="1"/>
          </p:cNvPicPr>
          <p:nvPr/>
        </p:nvPicPr>
        <p:blipFill rotWithShape="1">
          <a:blip r:embed="rId6"/>
          <a:srcRect l="2178" t="32831" r="67319" b="33681"/>
          <a:stretch/>
        </p:blipFill>
        <p:spPr>
          <a:xfrm>
            <a:off x="0" y="6220015"/>
            <a:ext cx="727588" cy="637985"/>
          </a:xfrm>
          <a:prstGeom prst="rect">
            <a:avLst/>
          </a:prstGeom>
        </p:spPr>
      </p:pic>
    </p:spTree>
    <p:extLst>
      <p:ext uri="{BB962C8B-B14F-4D97-AF65-F5344CB8AC3E}">
        <p14:creationId xmlns:p14="http://schemas.microsoft.com/office/powerpoint/2010/main" val="940472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8652806F-860D-4901-9C19-EEDF9175C631}"/>
              </a:ext>
            </a:extLst>
          </p:cNvPr>
          <p:cNvPicPr>
            <a:picLocks noChangeAspect="1"/>
          </p:cNvPicPr>
          <p:nvPr/>
        </p:nvPicPr>
        <p:blipFill>
          <a:blip r:embed="rId3"/>
          <a:stretch>
            <a:fillRect/>
          </a:stretch>
        </p:blipFill>
        <p:spPr>
          <a:xfrm rot="537740">
            <a:off x="7038700" y="402364"/>
            <a:ext cx="4207482" cy="6053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FF0628EA-57ED-4654-80F7-095010B7D851}"/>
              </a:ext>
            </a:extLst>
          </p:cNvPr>
          <p:cNvPicPr>
            <a:picLocks noChangeAspect="1"/>
          </p:cNvPicPr>
          <p:nvPr/>
        </p:nvPicPr>
        <p:blipFill>
          <a:blip r:embed="rId4">
            <a:alphaModFix amt="50000"/>
          </a:blip>
          <a:stretch>
            <a:fillRect/>
          </a:stretch>
        </p:blipFill>
        <p:spPr>
          <a:xfrm rot="241848">
            <a:off x="5043088" y="371366"/>
            <a:ext cx="4043611" cy="5905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83" y="103895"/>
            <a:ext cx="1063043" cy="1164286"/>
          </a:xfrm>
          <a:prstGeom prst="rect">
            <a:avLst/>
          </a:prstGeom>
        </p:spPr>
      </p:pic>
      <p:pic>
        <p:nvPicPr>
          <p:cNvPr id="4" name="Image 3">
            <a:extLst>
              <a:ext uri="{FF2B5EF4-FFF2-40B4-BE49-F238E27FC236}">
                <a16:creationId xmlns:a16="http://schemas.microsoft.com/office/drawing/2014/main" id="{8482177D-C5B1-4320-A84F-BCEB98738D1F}"/>
              </a:ext>
            </a:extLst>
          </p:cNvPr>
          <p:cNvPicPr>
            <a:picLocks noChangeAspect="1"/>
          </p:cNvPicPr>
          <p:nvPr/>
        </p:nvPicPr>
        <p:blipFill>
          <a:blip r:embed="rId6">
            <a:alphaModFix amt="35000"/>
            <a:extLst>
              <a:ext uri="{BEBA8EAE-BF5A-486C-A8C5-ECC9F3942E4B}">
                <a14:imgProps xmlns:a14="http://schemas.microsoft.com/office/drawing/2010/main">
                  <a14:imgLayer r:embed="rId7">
                    <a14:imgEffect>
                      <a14:brightnessContrast bright="40000"/>
                    </a14:imgEffect>
                  </a14:imgLayer>
                </a14:imgProps>
              </a:ext>
            </a:extLst>
          </a:blip>
          <a:stretch>
            <a:fillRect/>
          </a:stretch>
        </p:blipFill>
        <p:spPr>
          <a:xfrm>
            <a:off x="1943052" y="236552"/>
            <a:ext cx="4171950" cy="59055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à coins arrondis 1">
            <a:extLst>
              <a:ext uri="{FF2B5EF4-FFF2-40B4-BE49-F238E27FC236}">
                <a16:creationId xmlns:a16="http://schemas.microsoft.com/office/drawing/2014/main" id="{E9AF60E7-6B3C-466F-9F6E-F2332BA9726C}"/>
              </a:ext>
            </a:extLst>
          </p:cNvPr>
          <p:cNvSpPr/>
          <p:nvPr/>
        </p:nvSpPr>
        <p:spPr>
          <a:xfrm>
            <a:off x="3500353" y="383084"/>
            <a:ext cx="5191293" cy="4317872"/>
          </a:xfrm>
          <a:prstGeom prst="wedgeRoundRectCallout">
            <a:avLst>
              <a:gd name="adj1" fmla="val -93592"/>
              <a:gd name="adj2" fmla="val -35431"/>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Vous allez à votre tour inventer un problème de COMPARAISON que la classe devra résoudre. </a:t>
            </a:r>
            <a:endParaRPr lang="en-US" sz="4000" dirty="0"/>
          </a:p>
        </p:txBody>
      </p:sp>
    </p:spTree>
    <p:extLst>
      <p:ext uri="{BB962C8B-B14F-4D97-AF65-F5344CB8AC3E}">
        <p14:creationId xmlns:p14="http://schemas.microsoft.com/office/powerpoint/2010/main" val="3178525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8652806F-860D-4901-9C19-EEDF9175C631}"/>
              </a:ext>
            </a:extLst>
          </p:cNvPr>
          <p:cNvPicPr>
            <a:picLocks noChangeAspect="1"/>
          </p:cNvPicPr>
          <p:nvPr/>
        </p:nvPicPr>
        <p:blipFill>
          <a:blip r:embed="rId3">
            <a:alphaModFix amt="35000"/>
          </a:blip>
          <a:stretch>
            <a:fillRect/>
          </a:stretch>
        </p:blipFill>
        <p:spPr>
          <a:xfrm rot="537740">
            <a:off x="7038700" y="402364"/>
            <a:ext cx="4207482" cy="6053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FF0628EA-57ED-4654-80F7-095010B7D851}"/>
              </a:ext>
            </a:extLst>
          </p:cNvPr>
          <p:cNvPicPr>
            <a:picLocks noChangeAspect="1"/>
          </p:cNvPicPr>
          <p:nvPr/>
        </p:nvPicPr>
        <p:blipFill>
          <a:blip r:embed="rId4">
            <a:alphaModFix amt="85000"/>
          </a:blip>
          <a:stretch>
            <a:fillRect/>
          </a:stretch>
        </p:blipFill>
        <p:spPr>
          <a:xfrm rot="241848">
            <a:off x="5043088" y="371366"/>
            <a:ext cx="4043611" cy="5905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83" y="103895"/>
            <a:ext cx="1063043" cy="1164286"/>
          </a:xfrm>
          <a:prstGeom prst="rect">
            <a:avLst/>
          </a:prstGeom>
        </p:spPr>
      </p:pic>
      <p:pic>
        <p:nvPicPr>
          <p:cNvPr id="4" name="Image 3">
            <a:extLst>
              <a:ext uri="{FF2B5EF4-FFF2-40B4-BE49-F238E27FC236}">
                <a16:creationId xmlns:a16="http://schemas.microsoft.com/office/drawing/2014/main" id="{8482177D-C5B1-4320-A84F-BCEB98738D1F}"/>
              </a:ext>
            </a:extLst>
          </p:cNvPr>
          <p:cNvPicPr>
            <a:picLocks noChangeAspect="1"/>
          </p:cNvPicPr>
          <p:nvPr/>
        </p:nvPicPr>
        <p:blipFill>
          <a:blip r:embed="rId6">
            <a:alphaModFix/>
            <a:extLst>
              <a:ext uri="{BEBA8EAE-BF5A-486C-A8C5-ECC9F3942E4B}">
                <a14:imgProps xmlns:a14="http://schemas.microsoft.com/office/drawing/2010/main">
                  <a14:imgLayer r:embed="rId7">
                    <a14:imgEffect>
                      <a14:brightnessContrast bright="40000"/>
                    </a14:imgEffect>
                  </a14:imgLayer>
                </a14:imgProps>
              </a:ext>
            </a:extLst>
          </a:blip>
          <a:stretch>
            <a:fillRect/>
          </a:stretch>
        </p:blipFill>
        <p:spPr>
          <a:xfrm>
            <a:off x="1943052" y="236552"/>
            <a:ext cx="4171950" cy="59055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à coins arrondis 1">
            <a:extLst>
              <a:ext uri="{FF2B5EF4-FFF2-40B4-BE49-F238E27FC236}">
                <a16:creationId xmlns:a16="http://schemas.microsoft.com/office/drawing/2014/main" id="{E9AF60E7-6B3C-466F-9F6E-F2332BA9726C}"/>
              </a:ext>
            </a:extLst>
          </p:cNvPr>
          <p:cNvSpPr/>
          <p:nvPr/>
        </p:nvSpPr>
        <p:spPr>
          <a:xfrm>
            <a:off x="6693608" y="2089"/>
            <a:ext cx="5191293" cy="1164286"/>
          </a:xfrm>
          <a:prstGeom prst="wedgeRoundRectCallout">
            <a:avLst>
              <a:gd name="adj1" fmla="val -61751"/>
              <a:gd name="adj2" fmla="val -13951"/>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Pour cela vous allez recevoir une fiche</a:t>
            </a:r>
            <a:endParaRPr lang="en-US" sz="4000" dirty="0"/>
          </a:p>
        </p:txBody>
      </p:sp>
      <p:sp>
        <p:nvSpPr>
          <p:cNvPr id="7" name="Rectangle à coins arrondis 1">
            <a:extLst>
              <a:ext uri="{FF2B5EF4-FFF2-40B4-BE49-F238E27FC236}">
                <a16:creationId xmlns:a16="http://schemas.microsoft.com/office/drawing/2014/main" id="{BCDE3A58-EFE9-445E-964A-21191FC533E5}"/>
              </a:ext>
            </a:extLst>
          </p:cNvPr>
          <p:cNvSpPr/>
          <p:nvPr/>
        </p:nvSpPr>
        <p:spPr>
          <a:xfrm>
            <a:off x="6790058" y="1291342"/>
            <a:ext cx="5094843" cy="1164287"/>
          </a:xfrm>
          <a:prstGeom prst="wedgeRoundRectCallout">
            <a:avLst>
              <a:gd name="adj1" fmla="val -82752"/>
              <a:gd name="adj2" fmla="val -44438"/>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Avec un mot que vous devez utiliser</a:t>
            </a:r>
            <a:endParaRPr lang="en-US" sz="4000" dirty="0"/>
          </a:p>
        </p:txBody>
      </p:sp>
      <p:sp>
        <p:nvSpPr>
          <p:cNvPr id="8" name="Rectangle à coins arrondis 1">
            <a:extLst>
              <a:ext uri="{FF2B5EF4-FFF2-40B4-BE49-F238E27FC236}">
                <a16:creationId xmlns:a16="http://schemas.microsoft.com/office/drawing/2014/main" id="{29B84550-E56E-4352-B3DE-C48DB6C038E7}"/>
              </a:ext>
            </a:extLst>
          </p:cNvPr>
          <p:cNvSpPr/>
          <p:nvPr/>
        </p:nvSpPr>
        <p:spPr>
          <a:xfrm>
            <a:off x="6785776" y="2565124"/>
            <a:ext cx="5099124" cy="2346845"/>
          </a:xfrm>
          <a:prstGeom prst="wedgeRoundRectCallout">
            <a:avLst>
              <a:gd name="adj1" fmla="val -92010"/>
              <a:gd name="adj2" fmla="val -28759"/>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Votre problème doit correspondre au schéma de resolution de la fiche</a:t>
            </a:r>
            <a:endParaRPr lang="en-US" sz="4000" dirty="0"/>
          </a:p>
        </p:txBody>
      </p:sp>
      <p:sp>
        <p:nvSpPr>
          <p:cNvPr id="10" name="Rectangle à coins arrondis 1">
            <a:extLst>
              <a:ext uri="{FF2B5EF4-FFF2-40B4-BE49-F238E27FC236}">
                <a16:creationId xmlns:a16="http://schemas.microsoft.com/office/drawing/2014/main" id="{00E303EA-1CBA-4416-BBE4-4611BA71A218}"/>
              </a:ext>
            </a:extLst>
          </p:cNvPr>
          <p:cNvSpPr/>
          <p:nvPr/>
        </p:nvSpPr>
        <p:spPr>
          <a:xfrm>
            <a:off x="6739692" y="5105654"/>
            <a:ext cx="5099124" cy="1112341"/>
          </a:xfrm>
          <a:prstGeom prst="wedgeRoundRectCallout">
            <a:avLst>
              <a:gd name="adj1" fmla="val -86262"/>
              <a:gd name="adj2" fmla="val -7302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Ecrivez le problème ici.</a:t>
            </a:r>
            <a:endParaRPr lang="en-US" sz="4000" dirty="0"/>
          </a:p>
        </p:txBody>
      </p:sp>
      <p:pic>
        <p:nvPicPr>
          <p:cNvPr id="12" name="Image 11">
            <a:extLst>
              <a:ext uri="{FF2B5EF4-FFF2-40B4-BE49-F238E27FC236}">
                <a16:creationId xmlns:a16="http://schemas.microsoft.com/office/drawing/2014/main" id="{A8229E6F-6EA5-30A8-248F-9341A7CBD7F3}"/>
              </a:ext>
            </a:extLst>
          </p:cNvPr>
          <p:cNvPicPr>
            <a:picLocks noChangeAspect="1"/>
          </p:cNvPicPr>
          <p:nvPr/>
        </p:nvPicPr>
        <p:blipFill rotWithShape="1">
          <a:blip r:embed="rId8"/>
          <a:srcRect t="64666" r="69497" b="1846"/>
          <a:stretch/>
        </p:blipFill>
        <p:spPr>
          <a:xfrm>
            <a:off x="0" y="6184846"/>
            <a:ext cx="727588" cy="637985"/>
          </a:xfrm>
          <a:prstGeom prst="rect">
            <a:avLst/>
          </a:prstGeom>
        </p:spPr>
      </p:pic>
    </p:spTree>
    <p:extLst>
      <p:ext uri="{BB962C8B-B14F-4D97-AF65-F5344CB8AC3E}">
        <p14:creationId xmlns:p14="http://schemas.microsoft.com/office/powerpoint/2010/main" val="2502691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24EBD5-F576-4451-9C90-151C2D837FBC}"/>
              </a:ext>
            </a:extLst>
          </p:cNvPr>
          <p:cNvPicPr>
            <a:picLocks noChangeAspect="1"/>
          </p:cNvPicPr>
          <p:nvPr/>
        </p:nvPicPr>
        <p:blipFill>
          <a:blip r:embed="rId3"/>
          <a:stretch>
            <a:fillRect/>
          </a:stretch>
        </p:blipFill>
        <p:spPr>
          <a:xfrm>
            <a:off x="120172" y="2047993"/>
            <a:ext cx="3519673" cy="2762013"/>
          </a:xfrm>
          <a:prstGeom prst="rect">
            <a:avLst/>
          </a:prstGeom>
        </p:spPr>
      </p:pic>
      <p:sp>
        <p:nvSpPr>
          <p:cNvPr id="6" name="ZoneTexte 5">
            <a:extLst>
              <a:ext uri="{FF2B5EF4-FFF2-40B4-BE49-F238E27FC236}">
                <a16:creationId xmlns:a16="http://schemas.microsoft.com/office/drawing/2014/main" id="{ED6497D4-6469-475E-8928-9418F06E5551}"/>
              </a:ext>
            </a:extLst>
          </p:cNvPr>
          <p:cNvSpPr txBox="1"/>
          <p:nvPr/>
        </p:nvSpPr>
        <p:spPr>
          <a:xfrm>
            <a:off x="1748901" y="1179403"/>
            <a:ext cx="603682" cy="769441"/>
          </a:xfrm>
          <a:prstGeom prst="rect">
            <a:avLst/>
          </a:prstGeom>
          <a:solidFill>
            <a:srgbClr val="FF0000"/>
          </a:solidFill>
        </p:spPr>
        <p:txBody>
          <a:bodyPr wrap="square" rtlCol="0">
            <a:spAutoFit/>
          </a:bodyPr>
          <a:lstStyle/>
          <a:p>
            <a:r>
              <a:rPr lang="fr-FR" sz="4400"/>
              <a:t>A</a:t>
            </a:r>
            <a:endParaRPr lang="LID4096" sz="4400"/>
          </a:p>
        </p:txBody>
      </p:sp>
      <p:sp>
        <p:nvSpPr>
          <p:cNvPr id="12" name="ZoneTexte 11">
            <a:extLst>
              <a:ext uri="{FF2B5EF4-FFF2-40B4-BE49-F238E27FC236}">
                <a16:creationId xmlns:a16="http://schemas.microsoft.com/office/drawing/2014/main" id="{E2ADC76F-B3C4-4334-9FC4-AF3FC8335B3E}"/>
              </a:ext>
            </a:extLst>
          </p:cNvPr>
          <p:cNvSpPr txBox="1"/>
          <p:nvPr/>
        </p:nvSpPr>
        <p:spPr>
          <a:xfrm>
            <a:off x="5945384" y="1179402"/>
            <a:ext cx="603682" cy="769441"/>
          </a:xfrm>
          <a:prstGeom prst="rect">
            <a:avLst/>
          </a:prstGeom>
          <a:solidFill>
            <a:srgbClr val="FF0000"/>
          </a:solidFill>
        </p:spPr>
        <p:txBody>
          <a:bodyPr wrap="square" rtlCol="0">
            <a:spAutoFit/>
          </a:bodyPr>
          <a:lstStyle/>
          <a:p>
            <a:r>
              <a:rPr lang="fr-FR" sz="4400"/>
              <a:t>B</a:t>
            </a:r>
            <a:endParaRPr lang="LID4096" sz="4400"/>
          </a:p>
        </p:txBody>
      </p:sp>
      <p:sp>
        <p:nvSpPr>
          <p:cNvPr id="15" name="ZoneTexte 14">
            <a:extLst>
              <a:ext uri="{FF2B5EF4-FFF2-40B4-BE49-F238E27FC236}">
                <a16:creationId xmlns:a16="http://schemas.microsoft.com/office/drawing/2014/main" id="{70E310B3-5316-41B2-A689-874B6454BE36}"/>
              </a:ext>
            </a:extLst>
          </p:cNvPr>
          <p:cNvSpPr txBox="1"/>
          <p:nvPr/>
        </p:nvSpPr>
        <p:spPr>
          <a:xfrm>
            <a:off x="10042124" y="1179401"/>
            <a:ext cx="603682" cy="769441"/>
          </a:xfrm>
          <a:prstGeom prst="rect">
            <a:avLst/>
          </a:prstGeom>
          <a:solidFill>
            <a:srgbClr val="FF0000"/>
          </a:solidFill>
        </p:spPr>
        <p:txBody>
          <a:bodyPr wrap="square" rtlCol="0">
            <a:spAutoFit/>
          </a:bodyPr>
          <a:lstStyle/>
          <a:p>
            <a:r>
              <a:rPr lang="fr-FR" sz="4400"/>
              <a:t>C</a:t>
            </a:r>
            <a:endParaRPr lang="LID4096" sz="4400"/>
          </a:p>
        </p:txBody>
      </p:sp>
      <p:pic>
        <p:nvPicPr>
          <p:cNvPr id="8" name="Image 7">
            <a:extLst>
              <a:ext uri="{FF2B5EF4-FFF2-40B4-BE49-F238E27FC236}">
                <a16:creationId xmlns:a16="http://schemas.microsoft.com/office/drawing/2014/main" id="{48D9596F-16D1-46AC-8010-1237AE5AD142}"/>
              </a:ext>
            </a:extLst>
          </p:cNvPr>
          <p:cNvPicPr>
            <a:picLocks noChangeAspect="1"/>
          </p:cNvPicPr>
          <p:nvPr/>
        </p:nvPicPr>
        <p:blipFill>
          <a:blip r:embed="rId4"/>
          <a:stretch>
            <a:fillRect/>
          </a:stretch>
        </p:blipFill>
        <p:spPr>
          <a:xfrm>
            <a:off x="4336163" y="2047993"/>
            <a:ext cx="3519673" cy="2724689"/>
          </a:xfrm>
          <a:prstGeom prst="rect">
            <a:avLst/>
          </a:prstGeom>
        </p:spPr>
      </p:pic>
      <p:pic>
        <p:nvPicPr>
          <p:cNvPr id="16" name="Image 15">
            <a:extLst>
              <a:ext uri="{FF2B5EF4-FFF2-40B4-BE49-F238E27FC236}">
                <a16:creationId xmlns:a16="http://schemas.microsoft.com/office/drawing/2014/main" id="{DD022DE1-404F-4399-B2C6-E43DEE3420B8}"/>
              </a:ext>
            </a:extLst>
          </p:cNvPr>
          <p:cNvPicPr>
            <a:picLocks noChangeAspect="1"/>
          </p:cNvPicPr>
          <p:nvPr/>
        </p:nvPicPr>
        <p:blipFill>
          <a:blip r:embed="rId5"/>
          <a:stretch>
            <a:fillRect/>
          </a:stretch>
        </p:blipFill>
        <p:spPr>
          <a:xfrm>
            <a:off x="8450246" y="2166624"/>
            <a:ext cx="3183756" cy="2606058"/>
          </a:xfrm>
          <a:prstGeom prst="rect">
            <a:avLst/>
          </a:prstGeom>
        </p:spPr>
      </p:pic>
      <p:pic>
        <p:nvPicPr>
          <p:cNvPr id="1026" name="Picture 2" descr="Votre ardoise blanche Maped pas cher sur ma-rentree-scolaire.fr">
            <a:extLst>
              <a:ext uri="{FF2B5EF4-FFF2-40B4-BE49-F238E27FC236}">
                <a16:creationId xmlns:a16="http://schemas.microsoft.com/office/drawing/2014/main" id="{BFF2593F-B2F8-4FF0-A6D2-92C0C9BA80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434181">
            <a:off x="3301200" y="46497"/>
            <a:ext cx="1976391" cy="1976391"/>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41BE4368-40DD-430C-8510-AC7278B442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772682"/>
            <a:ext cx="1158619" cy="1096392"/>
          </a:xfrm>
          <a:prstGeom prst="rect">
            <a:avLst/>
          </a:prstGeom>
        </p:spPr>
      </p:pic>
      <p:pic>
        <p:nvPicPr>
          <p:cNvPr id="3" name="Image 2">
            <a:extLst>
              <a:ext uri="{FF2B5EF4-FFF2-40B4-BE49-F238E27FC236}">
                <a16:creationId xmlns:a16="http://schemas.microsoft.com/office/drawing/2014/main" id="{396DCAA4-9E2A-4043-83E7-511D77E0BCD4}"/>
              </a:ext>
            </a:extLst>
          </p:cNvPr>
          <p:cNvPicPr>
            <a:picLocks noChangeAspect="1"/>
          </p:cNvPicPr>
          <p:nvPr/>
        </p:nvPicPr>
        <p:blipFill>
          <a:blip r:embed="rId8"/>
          <a:stretch>
            <a:fillRect/>
          </a:stretch>
        </p:blipFill>
        <p:spPr>
          <a:xfrm>
            <a:off x="6668703" y="1948842"/>
            <a:ext cx="847725" cy="628650"/>
          </a:xfrm>
          <a:prstGeom prst="rect">
            <a:avLst/>
          </a:prstGeom>
        </p:spPr>
      </p:pic>
      <p:pic>
        <p:nvPicPr>
          <p:cNvPr id="7" name="Image 6">
            <a:extLst>
              <a:ext uri="{FF2B5EF4-FFF2-40B4-BE49-F238E27FC236}">
                <a16:creationId xmlns:a16="http://schemas.microsoft.com/office/drawing/2014/main" id="{5CEE4A0C-0063-414F-AC33-C0F70D1C5A5A}"/>
              </a:ext>
            </a:extLst>
          </p:cNvPr>
          <p:cNvPicPr>
            <a:picLocks noChangeAspect="1"/>
          </p:cNvPicPr>
          <p:nvPr/>
        </p:nvPicPr>
        <p:blipFill>
          <a:blip r:embed="rId9"/>
          <a:stretch>
            <a:fillRect/>
          </a:stretch>
        </p:blipFill>
        <p:spPr>
          <a:xfrm>
            <a:off x="9271222" y="3473386"/>
            <a:ext cx="770902" cy="548197"/>
          </a:xfrm>
          <a:prstGeom prst="rect">
            <a:avLst/>
          </a:prstGeom>
        </p:spPr>
      </p:pic>
      <p:pic>
        <p:nvPicPr>
          <p:cNvPr id="17" name="Image 16">
            <a:extLst>
              <a:ext uri="{FF2B5EF4-FFF2-40B4-BE49-F238E27FC236}">
                <a16:creationId xmlns:a16="http://schemas.microsoft.com/office/drawing/2014/main" id="{39079CBE-F902-4E1E-9EDA-CD0683214518}"/>
              </a:ext>
            </a:extLst>
          </p:cNvPr>
          <p:cNvPicPr>
            <a:picLocks noChangeAspect="1"/>
          </p:cNvPicPr>
          <p:nvPr/>
        </p:nvPicPr>
        <p:blipFill>
          <a:blip r:embed="rId8"/>
          <a:stretch>
            <a:fillRect/>
          </a:stretch>
        </p:blipFill>
        <p:spPr>
          <a:xfrm>
            <a:off x="10596090" y="2047993"/>
            <a:ext cx="847725" cy="628650"/>
          </a:xfrm>
          <a:prstGeom prst="rect">
            <a:avLst/>
          </a:prstGeom>
        </p:spPr>
      </p:pic>
      <p:sp>
        <p:nvSpPr>
          <p:cNvPr id="13" name="Rectangle à coins arrondis 1">
            <a:extLst>
              <a:ext uri="{FF2B5EF4-FFF2-40B4-BE49-F238E27FC236}">
                <a16:creationId xmlns:a16="http://schemas.microsoft.com/office/drawing/2014/main" id="{CA4F2037-B511-4E6E-AA9F-9B2A26E649F3}"/>
              </a:ext>
            </a:extLst>
          </p:cNvPr>
          <p:cNvSpPr/>
          <p:nvPr/>
        </p:nvSpPr>
        <p:spPr>
          <a:xfrm>
            <a:off x="1990952" y="4788613"/>
            <a:ext cx="9080880" cy="2069387"/>
          </a:xfrm>
          <a:prstGeom prst="wedgeRoundRectCallout">
            <a:avLst>
              <a:gd name="adj1" fmla="val -59776"/>
              <a:gd name="adj2" fmla="val -2720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Ecoutez le problème et retrouvez le bon schéma de resolution et écrivez sa letter sur votre ardoise.</a:t>
            </a:r>
            <a:endParaRPr lang="en-US" sz="4000" dirty="0"/>
          </a:p>
        </p:txBody>
      </p:sp>
      <p:pic>
        <p:nvPicPr>
          <p:cNvPr id="14" name="Image 13">
            <a:extLst>
              <a:ext uri="{FF2B5EF4-FFF2-40B4-BE49-F238E27FC236}">
                <a16:creationId xmlns:a16="http://schemas.microsoft.com/office/drawing/2014/main" id="{860FB17B-543C-4A4C-75A3-B661948D2B88}"/>
              </a:ext>
            </a:extLst>
          </p:cNvPr>
          <p:cNvPicPr>
            <a:picLocks noChangeAspect="1"/>
          </p:cNvPicPr>
          <p:nvPr/>
        </p:nvPicPr>
        <p:blipFill rotWithShape="1">
          <a:blip r:embed="rId10"/>
          <a:srcRect l="1371" t="36730" r="68125" b="37426"/>
          <a:stretch/>
        </p:blipFill>
        <p:spPr>
          <a:xfrm>
            <a:off x="0" y="6330461"/>
            <a:ext cx="727588" cy="492369"/>
          </a:xfrm>
          <a:prstGeom prst="rect">
            <a:avLst/>
          </a:prstGeom>
        </p:spPr>
      </p:pic>
      <p:pic>
        <p:nvPicPr>
          <p:cNvPr id="19" name="Image 18">
            <a:extLst>
              <a:ext uri="{FF2B5EF4-FFF2-40B4-BE49-F238E27FC236}">
                <a16:creationId xmlns:a16="http://schemas.microsoft.com/office/drawing/2014/main" id="{DEADFED0-9D33-C18A-02AC-E26120645BC3}"/>
              </a:ext>
            </a:extLst>
          </p:cNvPr>
          <p:cNvPicPr>
            <a:picLocks noChangeAspect="1"/>
          </p:cNvPicPr>
          <p:nvPr/>
        </p:nvPicPr>
        <p:blipFill rotWithShape="1">
          <a:blip r:embed="rId10"/>
          <a:srcRect l="1371" t="65739" r="68126" b="773"/>
          <a:stretch/>
        </p:blipFill>
        <p:spPr>
          <a:xfrm>
            <a:off x="756374" y="6184845"/>
            <a:ext cx="727588" cy="637985"/>
          </a:xfrm>
          <a:prstGeom prst="rect">
            <a:avLst/>
          </a:prstGeom>
        </p:spPr>
      </p:pic>
    </p:spTree>
    <p:extLst>
      <p:ext uri="{BB962C8B-B14F-4D97-AF65-F5344CB8AC3E}">
        <p14:creationId xmlns:p14="http://schemas.microsoft.com/office/powerpoint/2010/main" val="3878096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924EBD5-F576-4451-9C90-151C2D837FBC}"/>
              </a:ext>
            </a:extLst>
          </p:cNvPr>
          <p:cNvPicPr>
            <a:picLocks noChangeAspect="1"/>
          </p:cNvPicPr>
          <p:nvPr/>
        </p:nvPicPr>
        <p:blipFill>
          <a:blip r:embed="rId3"/>
          <a:stretch>
            <a:fillRect/>
          </a:stretch>
        </p:blipFill>
        <p:spPr>
          <a:xfrm>
            <a:off x="120172" y="2047993"/>
            <a:ext cx="3519673" cy="2762013"/>
          </a:xfrm>
          <a:prstGeom prst="rect">
            <a:avLst/>
          </a:prstGeom>
        </p:spPr>
      </p:pic>
      <p:sp>
        <p:nvSpPr>
          <p:cNvPr id="6" name="ZoneTexte 5">
            <a:extLst>
              <a:ext uri="{FF2B5EF4-FFF2-40B4-BE49-F238E27FC236}">
                <a16:creationId xmlns:a16="http://schemas.microsoft.com/office/drawing/2014/main" id="{ED6497D4-6469-475E-8928-9418F06E5551}"/>
              </a:ext>
            </a:extLst>
          </p:cNvPr>
          <p:cNvSpPr txBox="1"/>
          <p:nvPr/>
        </p:nvSpPr>
        <p:spPr>
          <a:xfrm>
            <a:off x="1748901" y="1179403"/>
            <a:ext cx="603682" cy="769441"/>
          </a:xfrm>
          <a:prstGeom prst="rect">
            <a:avLst/>
          </a:prstGeom>
          <a:solidFill>
            <a:srgbClr val="FF0000"/>
          </a:solidFill>
        </p:spPr>
        <p:txBody>
          <a:bodyPr wrap="square" rtlCol="0">
            <a:spAutoFit/>
          </a:bodyPr>
          <a:lstStyle/>
          <a:p>
            <a:r>
              <a:rPr lang="fr-FR" sz="4400"/>
              <a:t>A</a:t>
            </a:r>
            <a:endParaRPr lang="LID4096" sz="4400"/>
          </a:p>
        </p:txBody>
      </p:sp>
      <p:sp>
        <p:nvSpPr>
          <p:cNvPr id="12" name="ZoneTexte 11">
            <a:extLst>
              <a:ext uri="{FF2B5EF4-FFF2-40B4-BE49-F238E27FC236}">
                <a16:creationId xmlns:a16="http://schemas.microsoft.com/office/drawing/2014/main" id="{E2ADC76F-B3C4-4334-9FC4-AF3FC8335B3E}"/>
              </a:ext>
            </a:extLst>
          </p:cNvPr>
          <p:cNvSpPr txBox="1"/>
          <p:nvPr/>
        </p:nvSpPr>
        <p:spPr>
          <a:xfrm>
            <a:off x="5945384" y="1179402"/>
            <a:ext cx="603682" cy="769441"/>
          </a:xfrm>
          <a:prstGeom prst="rect">
            <a:avLst/>
          </a:prstGeom>
          <a:solidFill>
            <a:srgbClr val="FF0000"/>
          </a:solidFill>
        </p:spPr>
        <p:txBody>
          <a:bodyPr wrap="square" rtlCol="0">
            <a:spAutoFit/>
          </a:bodyPr>
          <a:lstStyle/>
          <a:p>
            <a:r>
              <a:rPr lang="fr-FR" sz="4400"/>
              <a:t>B</a:t>
            </a:r>
            <a:endParaRPr lang="LID4096" sz="4400"/>
          </a:p>
        </p:txBody>
      </p:sp>
      <p:sp>
        <p:nvSpPr>
          <p:cNvPr id="15" name="ZoneTexte 14">
            <a:extLst>
              <a:ext uri="{FF2B5EF4-FFF2-40B4-BE49-F238E27FC236}">
                <a16:creationId xmlns:a16="http://schemas.microsoft.com/office/drawing/2014/main" id="{70E310B3-5316-41B2-A689-874B6454BE36}"/>
              </a:ext>
            </a:extLst>
          </p:cNvPr>
          <p:cNvSpPr txBox="1"/>
          <p:nvPr/>
        </p:nvSpPr>
        <p:spPr>
          <a:xfrm>
            <a:off x="10042124" y="1179401"/>
            <a:ext cx="603682" cy="769441"/>
          </a:xfrm>
          <a:prstGeom prst="rect">
            <a:avLst/>
          </a:prstGeom>
          <a:solidFill>
            <a:srgbClr val="FF0000"/>
          </a:solidFill>
        </p:spPr>
        <p:txBody>
          <a:bodyPr wrap="square" rtlCol="0">
            <a:spAutoFit/>
          </a:bodyPr>
          <a:lstStyle/>
          <a:p>
            <a:r>
              <a:rPr lang="fr-FR" sz="4400"/>
              <a:t>C</a:t>
            </a:r>
            <a:endParaRPr lang="LID4096" sz="4400"/>
          </a:p>
        </p:txBody>
      </p:sp>
      <p:pic>
        <p:nvPicPr>
          <p:cNvPr id="8" name="Image 7">
            <a:extLst>
              <a:ext uri="{FF2B5EF4-FFF2-40B4-BE49-F238E27FC236}">
                <a16:creationId xmlns:a16="http://schemas.microsoft.com/office/drawing/2014/main" id="{48D9596F-16D1-46AC-8010-1237AE5AD142}"/>
              </a:ext>
            </a:extLst>
          </p:cNvPr>
          <p:cNvPicPr>
            <a:picLocks noChangeAspect="1"/>
          </p:cNvPicPr>
          <p:nvPr/>
        </p:nvPicPr>
        <p:blipFill>
          <a:blip r:embed="rId4"/>
          <a:stretch>
            <a:fillRect/>
          </a:stretch>
        </p:blipFill>
        <p:spPr>
          <a:xfrm>
            <a:off x="4336163" y="2047993"/>
            <a:ext cx="3519673" cy="2724689"/>
          </a:xfrm>
          <a:prstGeom prst="rect">
            <a:avLst/>
          </a:prstGeom>
        </p:spPr>
      </p:pic>
      <p:pic>
        <p:nvPicPr>
          <p:cNvPr id="16" name="Image 15">
            <a:extLst>
              <a:ext uri="{FF2B5EF4-FFF2-40B4-BE49-F238E27FC236}">
                <a16:creationId xmlns:a16="http://schemas.microsoft.com/office/drawing/2014/main" id="{DD022DE1-404F-4399-B2C6-E43DEE3420B8}"/>
              </a:ext>
            </a:extLst>
          </p:cNvPr>
          <p:cNvPicPr>
            <a:picLocks noChangeAspect="1"/>
          </p:cNvPicPr>
          <p:nvPr/>
        </p:nvPicPr>
        <p:blipFill>
          <a:blip r:embed="rId5"/>
          <a:stretch>
            <a:fillRect/>
          </a:stretch>
        </p:blipFill>
        <p:spPr>
          <a:xfrm>
            <a:off x="8450246" y="2166624"/>
            <a:ext cx="3183756" cy="2606058"/>
          </a:xfrm>
          <a:prstGeom prst="rect">
            <a:avLst/>
          </a:prstGeom>
        </p:spPr>
      </p:pic>
      <p:pic>
        <p:nvPicPr>
          <p:cNvPr id="1026" name="Picture 2" descr="Votre ardoise blanche Maped pas cher sur ma-rentree-scolaire.fr">
            <a:extLst>
              <a:ext uri="{FF2B5EF4-FFF2-40B4-BE49-F238E27FC236}">
                <a16:creationId xmlns:a16="http://schemas.microsoft.com/office/drawing/2014/main" id="{BFF2593F-B2F8-4FF0-A6D2-92C0C9BA80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434181">
            <a:off x="3301200" y="46497"/>
            <a:ext cx="1976391" cy="1976391"/>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41BE4368-40DD-430C-8510-AC7278B442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0492" y="83009"/>
            <a:ext cx="1158619" cy="1096392"/>
          </a:xfrm>
          <a:prstGeom prst="rect">
            <a:avLst/>
          </a:prstGeom>
        </p:spPr>
      </p:pic>
      <p:pic>
        <p:nvPicPr>
          <p:cNvPr id="3" name="Image 2">
            <a:extLst>
              <a:ext uri="{FF2B5EF4-FFF2-40B4-BE49-F238E27FC236}">
                <a16:creationId xmlns:a16="http://schemas.microsoft.com/office/drawing/2014/main" id="{396DCAA4-9E2A-4043-83E7-511D77E0BCD4}"/>
              </a:ext>
            </a:extLst>
          </p:cNvPr>
          <p:cNvPicPr>
            <a:picLocks noChangeAspect="1"/>
          </p:cNvPicPr>
          <p:nvPr/>
        </p:nvPicPr>
        <p:blipFill>
          <a:blip r:embed="rId8"/>
          <a:stretch>
            <a:fillRect/>
          </a:stretch>
        </p:blipFill>
        <p:spPr>
          <a:xfrm>
            <a:off x="6668703" y="1948842"/>
            <a:ext cx="847725" cy="628650"/>
          </a:xfrm>
          <a:prstGeom prst="rect">
            <a:avLst/>
          </a:prstGeom>
        </p:spPr>
      </p:pic>
      <p:pic>
        <p:nvPicPr>
          <p:cNvPr id="7" name="Image 6">
            <a:extLst>
              <a:ext uri="{FF2B5EF4-FFF2-40B4-BE49-F238E27FC236}">
                <a16:creationId xmlns:a16="http://schemas.microsoft.com/office/drawing/2014/main" id="{5CEE4A0C-0063-414F-AC33-C0F70D1C5A5A}"/>
              </a:ext>
            </a:extLst>
          </p:cNvPr>
          <p:cNvPicPr>
            <a:picLocks noChangeAspect="1"/>
          </p:cNvPicPr>
          <p:nvPr/>
        </p:nvPicPr>
        <p:blipFill>
          <a:blip r:embed="rId9"/>
          <a:stretch>
            <a:fillRect/>
          </a:stretch>
        </p:blipFill>
        <p:spPr>
          <a:xfrm>
            <a:off x="9271222" y="3473386"/>
            <a:ext cx="770902" cy="548197"/>
          </a:xfrm>
          <a:prstGeom prst="rect">
            <a:avLst/>
          </a:prstGeom>
        </p:spPr>
      </p:pic>
      <p:pic>
        <p:nvPicPr>
          <p:cNvPr id="17" name="Image 16">
            <a:extLst>
              <a:ext uri="{FF2B5EF4-FFF2-40B4-BE49-F238E27FC236}">
                <a16:creationId xmlns:a16="http://schemas.microsoft.com/office/drawing/2014/main" id="{39079CBE-F902-4E1E-9EDA-CD0683214518}"/>
              </a:ext>
            </a:extLst>
          </p:cNvPr>
          <p:cNvPicPr>
            <a:picLocks noChangeAspect="1"/>
          </p:cNvPicPr>
          <p:nvPr/>
        </p:nvPicPr>
        <p:blipFill>
          <a:blip r:embed="rId8"/>
          <a:stretch>
            <a:fillRect/>
          </a:stretch>
        </p:blipFill>
        <p:spPr>
          <a:xfrm>
            <a:off x="10596090" y="2047993"/>
            <a:ext cx="847725" cy="628650"/>
          </a:xfrm>
          <a:prstGeom prst="rect">
            <a:avLst/>
          </a:prstGeom>
        </p:spPr>
      </p:pic>
      <p:pic>
        <p:nvPicPr>
          <p:cNvPr id="13" name="Image 12">
            <a:extLst>
              <a:ext uri="{FF2B5EF4-FFF2-40B4-BE49-F238E27FC236}">
                <a16:creationId xmlns:a16="http://schemas.microsoft.com/office/drawing/2014/main" id="{C9EB630C-072C-AFB9-9384-77A00E1225B2}"/>
              </a:ext>
            </a:extLst>
          </p:cNvPr>
          <p:cNvPicPr>
            <a:picLocks noChangeAspect="1"/>
          </p:cNvPicPr>
          <p:nvPr/>
        </p:nvPicPr>
        <p:blipFill rotWithShape="1">
          <a:blip r:embed="rId10"/>
          <a:srcRect l="1371" t="36730" r="68125" b="37426"/>
          <a:stretch/>
        </p:blipFill>
        <p:spPr>
          <a:xfrm>
            <a:off x="0" y="6330461"/>
            <a:ext cx="727588" cy="492369"/>
          </a:xfrm>
          <a:prstGeom prst="rect">
            <a:avLst/>
          </a:prstGeom>
        </p:spPr>
      </p:pic>
      <p:pic>
        <p:nvPicPr>
          <p:cNvPr id="14" name="Image 13">
            <a:extLst>
              <a:ext uri="{FF2B5EF4-FFF2-40B4-BE49-F238E27FC236}">
                <a16:creationId xmlns:a16="http://schemas.microsoft.com/office/drawing/2014/main" id="{67D3FFF9-8F37-BC39-DF4E-3A1B70BDCD97}"/>
              </a:ext>
            </a:extLst>
          </p:cNvPr>
          <p:cNvPicPr>
            <a:picLocks noChangeAspect="1"/>
          </p:cNvPicPr>
          <p:nvPr/>
        </p:nvPicPr>
        <p:blipFill rotWithShape="1">
          <a:blip r:embed="rId10"/>
          <a:srcRect l="1371" t="65739" r="68126" b="773"/>
          <a:stretch/>
        </p:blipFill>
        <p:spPr>
          <a:xfrm>
            <a:off x="756374" y="6184845"/>
            <a:ext cx="727588" cy="637985"/>
          </a:xfrm>
          <a:prstGeom prst="rect">
            <a:avLst/>
          </a:prstGeom>
        </p:spPr>
      </p:pic>
    </p:spTree>
    <p:extLst>
      <p:ext uri="{BB962C8B-B14F-4D97-AF65-F5344CB8AC3E}">
        <p14:creationId xmlns:p14="http://schemas.microsoft.com/office/powerpoint/2010/main" val="1974335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11DA0753-6FD7-4FB1-8B44-63B412CEE7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9945" y="2263425"/>
            <a:ext cx="1071423" cy="1188709"/>
          </a:xfrm>
          <a:prstGeom prst="rect">
            <a:avLst/>
          </a:prstGeom>
        </p:spPr>
      </p:pic>
      <p:pic>
        <p:nvPicPr>
          <p:cNvPr id="18" name="Image 17">
            <a:extLst>
              <a:ext uri="{FF2B5EF4-FFF2-40B4-BE49-F238E27FC236}">
                <a16:creationId xmlns:a16="http://schemas.microsoft.com/office/drawing/2014/main" id="{D67C0B0D-BC3E-4E7C-BB05-395213837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247" y="2334839"/>
            <a:ext cx="1158619" cy="1096392"/>
          </a:xfrm>
          <a:prstGeom prst="rect">
            <a:avLst/>
          </a:prstGeom>
        </p:spPr>
      </p:pic>
      <p:pic>
        <p:nvPicPr>
          <p:cNvPr id="20" name="Image 19">
            <a:extLst>
              <a:ext uri="{FF2B5EF4-FFF2-40B4-BE49-F238E27FC236}">
                <a16:creationId xmlns:a16="http://schemas.microsoft.com/office/drawing/2014/main" id="{60D70319-1B3B-44EE-A00A-8D544907E275}"/>
              </a:ext>
            </a:extLst>
          </p:cNvPr>
          <p:cNvPicPr>
            <a:picLocks noChangeAspect="1"/>
          </p:cNvPicPr>
          <p:nvPr/>
        </p:nvPicPr>
        <p:blipFill rotWithShape="1">
          <a:blip r:embed="rId4">
            <a:extLst>
              <a:ext uri="{28A0092B-C50C-407E-A947-70E740481C1C}">
                <a14:useLocalDpi xmlns:a14="http://schemas.microsoft.com/office/drawing/2010/main" val="0"/>
              </a:ext>
            </a:extLst>
          </a:blip>
          <a:srcRect l="39756" t="34714" r="39210" b="35384"/>
          <a:stretch/>
        </p:blipFill>
        <p:spPr>
          <a:xfrm>
            <a:off x="5625180" y="2306959"/>
            <a:ext cx="1051175" cy="1120752"/>
          </a:xfrm>
          <a:prstGeom prst="rect">
            <a:avLst/>
          </a:prstGeom>
        </p:spPr>
      </p:pic>
      <p:pic>
        <p:nvPicPr>
          <p:cNvPr id="22" name="Image 21">
            <a:extLst>
              <a:ext uri="{FF2B5EF4-FFF2-40B4-BE49-F238E27FC236}">
                <a16:creationId xmlns:a16="http://schemas.microsoft.com/office/drawing/2014/main" id="{6584FA49-1888-4B80-B854-2D404403CC0F}"/>
              </a:ext>
            </a:extLst>
          </p:cNvPr>
          <p:cNvPicPr>
            <a:picLocks noChangeAspect="1"/>
          </p:cNvPicPr>
          <p:nvPr/>
        </p:nvPicPr>
        <p:blipFill rotWithShape="1">
          <a:blip r:embed="rId5">
            <a:extLst>
              <a:ext uri="{28A0092B-C50C-407E-A947-70E740481C1C}">
                <a14:useLocalDpi xmlns:a14="http://schemas.microsoft.com/office/drawing/2010/main" val="0"/>
              </a:ext>
            </a:extLst>
          </a:blip>
          <a:srcRect l="3641" t="6193" r="4234" b="5317"/>
          <a:stretch/>
        </p:blipFill>
        <p:spPr>
          <a:xfrm>
            <a:off x="6796310" y="2412725"/>
            <a:ext cx="966802" cy="1041466"/>
          </a:xfrm>
          <a:prstGeom prst="rect">
            <a:avLst/>
          </a:prstGeom>
        </p:spPr>
      </p:pic>
      <p:pic>
        <p:nvPicPr>
          <p:cNvPr id="24" name="Image 23">
            <a:extLst>
              <a:ext uri="{FF2B5EF4-FFF2-40B4-BE49-F238E27FC236}">
                <a16:creationId xmlns:a16="http://schemas.microsoft.com/office/drawing/2014/main" id="{F3782CC1-CB44-49CD-A53D-DE34A620C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9513" y="2264714"/>
            <a:ext cx="1063043" cy="1164286"/>
          </a:xfrm>
          <a:prstGeom prst="rect">
            <a:avLst/>
          </a:prstGeom>
        </p:spPr>
      </p:pic>
      <p:pic>
        <p:nvPicPr>
          <p:cNvPr id="28" name="Image 27">
            <a:extLst>
              <a:ext uri="{FF2B5EF4-FFF2-40B4-BE49-F238E27FC236}">
                <a16:creationId xmlns:a16="http://schemas.microsoft.com/office/drawing/2014/main" id="{8FDAABCB-11AE-47A1-A155-85827B210F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6851" y="2313936"/>
            <a:ext cx="1071423" cy="1138198"/>
          </a:xfrm>
          <a:prstGeom prst="rect">
            <a:avLst/>
          </a:prstGeom>
        </p:spPr>
      </p:pic>
      <p:sp>
        <p:nvSpPr>
          <p:cNvPr id="9" name="Rectangle 8">
            <a:extLst>
              <a:ext uri="{FF2B5EF4-FFF2-40B4-BE49-F238E27FC236}">
                <a16:creationId xmlns:a16="http://schemas.microsoft.com/office/drawing/2014/main" id="{1747418B-3E52-43CE-B8F1-FEC8935883C1}"/>
              </a:ext>
            </a:extLst>
          </p:cNvPr>
          <p:cNvSpPr/>
          <p:nvPr/>
        </p:nvSpPr>
        <p:spPr>
          <a:xfrm>
            <a:off x="3963541" y="5420201"/>
            <a:ext cx="3026765" cy="695569"/>
          </a:xfrm>
          <a:custGeom>
            <a:avLst/>
            <a:gdLst>
              <a:gd name="connsiteX0" fmla="*/ 0 w 3026765"/>
              <a:gd name="connsiteY0" fmla="*/ 0 h 695569"/>
              <a:gd name="connsiteX1" fmla="*/ 605353 w 3026765"/>
              <a:gd name="connsiteY1" fmla="*/ 0 h 695569"/>
              <a:gd name="connsiteX2" fmla="*/ 1210706 w 3026765"/>
              <a:gd name="connsiteY2" fmla="*/ 0 h 695569"/>
              <a:gd name="connsiteX3" fmla="*/ 1725256 w 3026765"/>
              <a:gd name="connsiteY3" fmla="*/ 0 h 695569"/>
              <a:gd name="connsiteX4" fmla="*/ 2270074 w 3026765"/>
              <a:gd name="connsiteY4" fmla="*/ 0 h 695569"/>
              <a:gd name="connsiteX5" fmla="*/ 3026765 w 3026765"/>
              <a:gd name="connsiteY5" fmla="*/ 0 h 695569"/>
              <a:gd name="connsiteX6" fmla="*/ 3026765 w 3026765"/>
              <a:gd name="connsiteY6" fmla="*/ 695569 h 695569"/>
              <a:gd name="connsiteX7" fmla="*/ 2391144 w 3026765"/>
              <a:gd name="connsiteY7" fmla="*/ 695569 h 695569"/>
              <a:gd name="connsiteX8" fmla="*/ 1816059 w 3026765"/>
              <a:gd name="connsiteY8" fmla="*/ 695569 h 695569"/>
              <a:gd name="connsiteX9" fmla="*/ 1301509 w 3026765"/>
              <a:gd name="connsiteY9" fmla="*/ 695569 h 695569"/>
              <a:gd name="connsiteX10" fmla="*/ 696156 w 3026765"/>
              <a:gd name="connsiteY10" fmla="*/ 695569 h 695569"/>
              <a:gd name="connsiteX11" fmla="*/ 0 w 3026765"/>
              <a:gd name="connsiteY11" fmla="*/ 695569 h 695569"/>
              <a:gd name="connsiteX12" fmla="*/ 0 w 3026765"/>
              <a:gd name="connsiteY12"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6765" h="695569" extrusionOk="0">
                <a:moveTo>
                  <a:pt x="0" y="0"/>
                </a:moveTo>
                <a:cubicBezTo>
                  <a:pt x="168861" y="-2441"/>
                  <a:pt x="387384" y="-6392"/>
                  <a:pt x="605353" y="0"/>
                </a:cubicBezTo>
                <a:cubicBezTo>
                  <a:pt x="823322" y="6392"/>
                  <a:pt x="973738" y="6955"/>
                  <a:pt x="1210706" y="0"/>
                </a:cubicBezTo>
                <a:cubicBezTo>
                  <a:pt x="1447674" y="-6955"/>
                  <a:pt x="1517023" y="-19878"/>
                  <a:pt x="1725256" y="0"/>
                </a:cubicBezTo>
                <a:cubicBezTo>
                  <a:pt x="1933489" y="19878"/>
                  <a:pt x="2096503" y="-1003"/>
                  <a:pt x="2270074" y="0"/>
                </a:cubicBezTo>
                <a:cubicBezTo>
                  <a:pt x="2443645" y="1003"/>
                  <a:pt x="2741447" y="-5903"/>
                  <a:pt x="3026765" y="0"/>
                </a:cubicBezTo>
                <a:cubicBezTo>
                  <a:pt x="3000852" y="302298"/>
                  <a:pt x="3048055" y="424892"/>
                  <a:pt x="3026765" y="695569"/>
                </a:cubicBezTo>
                <a:cubicBezTo>
                  <a:pt x="2804468" y="716406"/>
                  <a:pt x="2584132" y="710927"/>
                  <a:pt x="2391144" y="695569"/>
                </a:cubicBezTo>
                <a:cubicBezTo>
                  <a:pt x="2198156" y="680211"/>
                  <a:pt x="2014985" y="720714"/>
                  <a:pt x="1816059" y="695569"/>
                </a:cubicBezTo>
                <a:cubicBezTo>
                  <a:pt x="1617134" y="670424"/>
                  <a:pt x="1486151" y="707700"/>
                  <a:pt x="1301509" y="695569"/>
                </a:cubicBezTo>
                <a:cubicBezTo>
                  <a:pt x="1116867" y="683439"/>
                  <a:pt x="842140" y="672224"/>
                  <a:pt x="696156" y="695569"/>
                </a:cubicBezTo>
                <a:cubicBezTo>
                  <a:pt x="550172" y="718914"/>
                  <a:pt x="208078" y="727838"/>
                  <a:pt x="0" y="695569"/>
                </a:cubicBezTo>
                <a:cubicBezTo>
                  <a:pt x="-17053" y="445992"/>
                  <a:pt x="23361" y="310218"/>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10" name="Rectangle 9">
            <a:extLst>
              <a:ext uri="{FF2B5EF4-FFF2-40B4-BE49-F238E27FC236}">
                <a16:creationId xmlns:a16="http://schemas.microsoft.com/office/drawing/2014/main" id="{3D75743D-3953-4790-B8F2-BBAD958FCC77}"/>
              </a:ext>
            </a:extLst>
          </p:cNvPr>
          <p:cNvSpPr/>
          <p:nvPr/>
        </p:nvSpPr>
        <p:spPr>
          <a:xfrm>
            <a:off x="3963541" y="4702005"/>
            <a:ext cx="2084086" cy="695569"/>
          </a:xfrm>
          <a:custGeom>
            <a:avLst/>
            <a:gdLst>
              <a:gd name="connsiteX0" fmla="*/ 0 w 2084086"/>
              <a:gd name="connsiteY0" fmla="*/ 0 h 695569"/>
              <a:gd name="connsiteX1" fmla="*/ 694695 w 2084086"/>
              <a:gd name="connsiteY1" fmla="*/ 0 h 695569"/>
              <a:gd name="connsiteX2" fmla="*/ 1389391 w 2084086"/>
              <a:gd name="connsiteY2" fmla="*/ 0 h 695569"/>
              <a:gd name="connsiteX3" fmla="*/ 2084086 w 2084086"/>
              <a:gd name="connsiteY3" fmla="*/ 0 h 695569"/>
              <a:gd name="connsiteX4" fmla="*/ 2084086 w 2084086"/>
              <a:gd name="connsiteY4" fmla="*/ 695569 h 695569"/>
              <a:gd name="connsiteX5" fmla="*/ 1347709 w 2084086"/>
              <a:gd name="connsiteY5" fmla="*/ 695569 h 695569"/>
              <a:gd name="connsiteX6" fmla="*/ 715536 w 2084086"/>
              <a:gd name="connsiteY6" fmla="*/ 695569 h 695569"/>
              <a:gd name="connsiteX7" fmla="*/ 0 w 2084086"/>
              <a:gd name="connsiteY7" fmla="*/ 695569 h 695569"/>
              <a:gd name="connsiteX8" fmla="*/ 0 w 2084086"/>
              <a:gd name="connsiteY8" fmla="*/ 0 h 69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086" h="695569" extrusionOk="0">
                <a:moveTo>
                  <a:pt x="0" y="0"/>
                </a:moveTo>
                <a:cubicBezTo>
                  <a:pt x="161790" y="-21638"/>
                  <a:pt x="439042" y="13716"/>
                  <a:pt x="694695" y="0"/>
                </a:cubicBezTo>
                <a:cubicBezTo>
                  <a:pt x="950348" y="-13716"/>
                  <a:pt x="1224177" y="-18682"/>
                  <a:pt x="1389391" y="0"/>
                </a:cubicBezTo>
                <a:cubicBezTo>
                  <a:pt x="1554605" y="18682"/>
                  <a:pt x="1886276" y="33888"/>
                  <a:pt x="2084086" y="0"/>
                </a:cubicBezTo>
                <a:cubicBezTo>
                  <a:pt x="2080185" y="211205"/>
                  <a:pt x="2075340" y="455729"/>
                  <a:pt x="2084086" y="695569"/>
                </a:cubicBezTo>
                <a:cubicBezTo>
                  <a:pt x="1936635" y="667640"/>
                  <a:pt x="1533638" y="689481"/>
                  <a:pt x="1347709" y="695569"/>
                </a:cubicBezTo>
                <a:cubicBezTo>
                  <a:pt x="1161780" y="701657"/>
                  <a:pt x="1018396" y="722238"/>
                  <a:pt x="715536" y="695569"/>
                </a:cubicBezTo>
                <a:cubicBezTo>
                  <a:pt x="412676" y="668900"/>
                  <a:pt x="286707" y="662532"/>
                  <a:pt x="0" y="695569"/>
                </a:cubicBezTo>
                <a:cubicBezTo>
                  <a:pt x="-34250" y="466485"/>
                  <a:pt x="25180" y="305602"/>
                  <a:pt x="0" y="0"/>
                </a:cubicBezTo>
                <a:close/>
              </a:path>
            </a:pathLst>
          </a:custGeom>
          <a:noFill/>
          <a:ln w="38100">
            <a:solidFill>
              <a:schemeClr val="tx1"/>
            </a:solidFill>
            <a:extLst>
              <a:ext uri="{C807C97D-BFC1-408E-A445-0C87EB9F89A2}">
                <ask:lineSketchStyleProps xmlns:ask="http://schemas.microsoft.com/office/drawing/2018/sketchyshapes" sd="303416714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U"/>
          </a:p>
        </p:txBody>
      </p:sp>
      <p:sp>
        <p:nvSpPr>
          <p:cNvPr id="11" name="Accolade fermante 10">
            <a:extLst>
              <a:ext uri="{FF2B5EF4-FFF2-40B4-BE49-F238E27FC236}">
                <a16:creationId xmlns:a16="http://schemas.microsoft.com/office/drawing/2014/main" id="{567BEE64-96F1-4CB6-937F-83D728A1BEEE}"/>
              </a:ext>
            </a:extLst>
          </p:cNvPr>
          <p:cNvSpPr/>
          <p:nvPr/>
        </p:nvSpPr>
        <p:spPr>
          <a:xfrm rot="16200000">
            <a:off x="6312817" y="3939376"/>
            <a:ext cx="509046" cy="942679"/>
          </a:xfrm>
          <a:custGeom>
            <a:avLst/>
            <a:gdLst>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 name="connsiteX7" fmla="*/ 0 w 509046"/>
              <a:gd name="connsiteY7" fmla="*/ 0 h 942679"/>
              <a:gd name="connsiteX0" fmla="*/ 0 w 509046"/>
              <a:gd name="connsiteY0" fmla="*/ 0 h 942679"/>
              <a:gd name="connsiteX1" fmla="*/ 254523 w 509046"/>
              <a:gd name="connsiteY1" fmla="*/ 42419 h 942679"/>
              <a:gd name="connsiteX2" fmla="*/ 254523 w 509046"/>
              <a:gd name="connsiteY2" fmla="*/ 428921 h 942679"/>
              <a:gd name="connsiteX3" fmla="*/ 509046 w 509046"/>
              <a:gd name="connsiteY3" fmla="*/ 471340 h 942679"/>
              <a:gd name="connsiteX4" fmla="*/ 254523 w 509046"/>
              <a:gd name="connsiteY4" fmla="*/ 513759 h 942679"/>
              <a:gd name="connsiteX5" fmla="*/ 254523 w 509046"/>
              <a:gd name="connsiteY5" fmla="*/ 900260 h 942679"/>
              <a:gd name="connsiteX6" fmla="*/ 0 w 509046"/>
              <a:gd name="connsiteY6" fmla="*/ 942679 h 94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046" h="942679" stroke="0" extrusionOk="0">
                <a:moveTo>
                  <a:pt x="0" y="0"/>
                </a:moveTo>
                <a:cubicBezTo>
                  <a:pt x="141187" y="3775"/>
                  <a:pt x="253791" y="20437"/>
                  <a:pt x="254523" y="42419"/>
                </a:cubicBezTo>
                <a:cubicBezTo>
                  <a:pt x="245298" y="134596"/>
                  <a:pt x="223649" y="296339"/>
                  <a:pt x="254523" y="428921"/>
                </a:cubicBezTo>
                <a:cubicBezTo>
                  <a:pt x="255803" y="450548"/>
                  <a:pt x="371750" y="475373"/>
                  <a:pt x="509046" y="471340"/>
                </a:cubicBezTo>
                <a:cubicBezTo>
                  <a:pt x="366180" y="474525"/>
                  <a:pt x="254505" y="490802"/>
                  <a:pt x="254523" y="513759"/>
                </a:cubicBezTo>
                <a:cubicBezTo>
                  <a:pt x="239123" y="667704"/>
                  <a:pt x="266225" y="718149"/>
                  <a:pt x="254523" y="900260"/>
                </a:cubicBezTo>
                <a:cubicBezTo>
                  <a:pt x="251588" y="932061"/>
                  <a:pt x="137834" y="953948"/>
                  <a:pt x="0" y="942679"/>
                </a:cubicBezTo>
                <a:cubicBezTo>
                  <a:pt x="-39260" y="726498"/>
                  <a:pt x="-48148" y="373158"/>
                  <a:pt x="0" y="0"/>
                </a:cubicBezTo>
                <a:close/>
              </a:path>
              <a:path w="509046" h="942679" fill="none" extrusionOk="0">
                <a:moveTo>
                  <a:pt x="0" y="0"/>
                </a:moveTo>
                <a:cubicBezTo>
                  <a:pt x="142534" y="2463"/>
                  <a:pt x="255829" y="18507"/>
                  <a:pt x="254523" y="42419"/>
                </a:cubicBezTo>
                <a:cubicBezTo>
                  <a:pt x="248371" y="190703"/>
                  <a:pt x="285447" y="355714"/>
                  <a:pt x="254523" y="428921"/>
                </a:cubicBezTo>
                <a:cubicBezTo>
                  <a:pt x="258443" y="454607"/>
                  <a:pt x="362970" y="477290"/>
                  <a:pt x="509046" y="471340"/>
                </a:cubicBezTo>
                <a:cubicBezTo>
                  <a:pt x="371373" y="470879"/>
                  <a:pt x="254992" y="491202"/>
                  <a:pt x="254523" y="513759"/>
                </a:cubicBezTo>
                <a:cubicBezTo>
                  <a:pt x="239851" y="638559"/>
                  <a:pt x="283593" y="849006"/>
                  <a:pt x="254523" y="900260"/>
                </a:cubicBezTo>
                <a:cubicBezTo>
                  <a:pt x="255551" y="927716"/>
                  <a:pt x="124654" y="934939"/>
                  <a:pt x="0" y="942679"/>
                </a:cubicBezTo>
              </a:path>
              <a:path w="509046" h="942679" fill="none" stroke="0" extrusionOk="0">
                <a:moveTo>
                  <a:pt x="0" y="0"/>
                </a:moveTo>
                <a:cubicBezTo>
                  <a:pt x="139173" y="340"/>
                  <a:pt x="256367" y="21497"/>
                  <a:pt x="254523" y="42419"/>
                </a:cubicBezTo>
                <a:cubicBezTo>
                  <a:pt x="242284" y="90556"/>
                  <a:pt x="239944" y="241566"/>
                  <a:pt x="254523" y="428921"/>
                </a:cubicBezTo>
                <a:cubicBezTo>
                  <a:pt x="265757" y="445421"/>
                  <a:pt x="375681" y="473360"/>
                  <a:pt x="509046" y="471340"/>
                </a:cubicBezTo>
                <a:cubicBezTo>
                  <a:pt x="369356" y="471478"/>
                  <a:pt x="256476" y="488556"/>
                  <a:pt x="254523" y="513759"/>
                </a:cubicBezTo>
                <a:cubicBezTo>
                  <a:pt x="243751" y="619965"/>
                  <a:pt x="230247" y="856764"/>
                  <a:pt x="254523" y="900260"/>
                </a:cubicBezTo>
                <a:cubicBezTo>
                  <a:pt x="252087" y="942677"/>
                  <a:pt x="133749" y="941243"/>
                  <a:pt x="0" y="942679"/>
                </a:cubicBezTo>
              </a:path>
            </a:pathLst>
          </a:custGeom>
          <a:ln w="38100">
            <a:solidFill>
              <a:schemeClr val="tx1">
                <a:lumMod val="95000"/>
                <a:lumOff val="5000"/>
              </a:schemeClr>
            </a:solidFill>
            <a:extLst>
              <a:ext uri="{C807C97D-BFC1-408E-A445-0C87EB9F89A2}">
                <ask:lineSketchStyleProps xmlns:ask="http://schemas.microsoft.com/office/drawing/2018/sketchyshapes" sd="121278094">
                  <a:prstGeom prst="righ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spTree>
    <p:extLst>
      <p:ext uri="{BB962C8B-B14F-4D97-AF65-F5344CB8AC3E}">
        <p14:creationId xmlns:p14="http://schemas.microsoft.com/office/powerpoint/2010/main" val="3927695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E831CAE-F41C-48C4-8C8F-F33C9FF9CC75}">
  <we:reference id="wa104380907" version="3.0.0.0" store="fr-FR" storeType="OMEX"/>
  <we:alternateReferences>
    <we:reference id="WA104380907" version="3.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12650</TotalTime>
  <Words>538</Words>
  <Application>Microsoft Office PowerPoint</Application>
  <PresentationFormat>Grand écran</PresentationFormat>
  <Paragraphs>80</Paragraphs>
  <Slides>22</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Arial</vt:lpstr>
      <vt:lpstr>Calibri</vt:lpstr>
      <vt:lpstr>Calibri Light</vt:lpstr>
      <vt:lpstr>Open-Dyslexic</vt:lpstr>
      <vt:lpstr>Thème Office</vt:lpstr>
      <vt:lpstr>Résolution de problèmes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CARRE Gurvan</dc:creator>
  <cp:lastModifiedBy>CARRE Gurvan</cp:lastModifiedBy>
  <cp:revision>152</cp:revision>
  <dcterms:created xsi:type="dcterms:W3CDTF">2021-01-13T13:50:19Z</dcterms:created>
  <dcterms:modified xsi:type="dcterms:W3CDTF">2022-08-01T08:10:42Z</dcterms:modified>
</cp:coreProperties>
</file>