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331" r:id="rId3"/>
    <p:sldId id="302" r:id="rId4"/>
    <p:sldId id="347" r:id="rId5"/>
    <p:sldId id="474" r:id="rId6"/>
    <p:sldId id="476" r:id="rId7"/>
    <p:sldId id="487" r:id="rId8"/>
    <p:sldId id="492" r:id="rId9"/>
    <p:sldId id="493" r:id="rId10"/>
    <p:sldId id="497" r:id="rId11"/>
    <p:sldId id="496" r:id="rId12"/>
    <p:sldId id="480" r:id="rId13"/>
    <p:sldId id="481" r:id="rId14"/>
    <p:sldId id="482" r:id="rId15"/>
    <p:sldId id="483" r:id="rId16"/>
    <p:sldId id="484" r:id="rId17"/>
    <p:sldId id="488" r:id="rId18"/>
    <p:sldId id="485" r:id="rId19"/>
    <p:sldId id="489" r:id="rId20"/>
    <p:sldId id="486" r:id="rId21"/>
    <p:sldId id="498" r:id="rId22"/>
    <p:sldId id="332" r:id="rId23"/>
    <p:sldId id="466" r:id="rId24"/>
    <p:sldId id="467" r:id="rId25"/>
    <p:sldId id="494" r:id="rId26"/>
    <p:sldId id="495" r:id="rId27"/>
  </p:sldIdLst>
  <p:sldSz cx="12192000" cy="6858000"/>
  <p:notesSz cx="6858000" cy="9144000"/>
  <p:defaultTextStyle>
    <a:defPPr>
      <a:defRPr lang="LID4096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tion par défaut" id="{F0C16145-B4D1-4301-B639-54FC9330F9DD}">
          <p14:sldIdLst>
            <p14:sldId id="257"/>
            <p14:sldId id="331"/>
            <p14:sldId id="302"/>
            <p14:sldId id="347"/>
            <p14:sldId id="474"/>
            <p14:sldId id="476"/>
            <p14:sldId id="487"/>
            <p14:sldId id="492"/>
            <p14:sldId id="493"/>
            <p14:sldId id="497"/>
            <p14:sldId id="496"/>
            <p14:sldId id="480"/>
            <p14:sldId id="481"/>
            <p14:sldId id="482"/>
            <p14:sldId id="483"/>
            <p14:sldId id="484"/>
            <p14:sldId id="488"/>
            <p14:sldId id="485"/>
            <p14:sldId id="489"/>
            <p14:sldId id="486"/>
            <p14:sldId id="498"/>
          </p14:sldIdLst>
        </p14:section>
        <p14:section name="autre" id="{527C2AF8-3A77-42A5-BF66-9414D939D947}">
          <p14:sldIdLst>
            <p14:sldId id="332"/>
            <p14:sldId id="466"/>
            <p14:sldId id="467"/>
            <p14:sldId id="494"/>
            <p14:sldId id="495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651" autoAdjust="0"/>
    <p:restoredTop sz="94660"/>
  </p:normalViewPr>
  <p:slideViewPr>
    <p:cSldViewPr snapToGrid="0">
      <p:cViewPr varScale="1">
        <p:scale>
          <a:sx n="78" d="100"/>
          <a:sy n="78" d="100"/>
        </p:scale>
        <p:origin x="103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42DFB20-3E2E-4A90-ADCF-AE6891516C1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LID4096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C4FDC406-B7E4-4D0F-BBBE-3F3207E0D34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LID4096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9CDEAC0-87B4-4D1A-B679-B3028E9F17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2E3F91-DCEA-4788-8492-2384EB6A427A}" type="datetimeFigureOut">
              <a:rPr lang="LID4096" smtClean="0"/>
              <a:t>08/01/2022</a:t>
            </a:fld>
            <a:endParaRPr lang="LID4096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9EF8FAA-B921-4B86-A549-BD81402813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B6DBE1C-0447-47FE-A68C-0C12103C53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899AD-6A40-429E-9F35-D23DB39C28CE}" type="slidenum">
              <a:rPr lang="LID4096" smtClean="0"/>
              <a:t>‹N°›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16576486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8C2974C-A85E-4F22-86B6-0DC00838B2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LID4096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EA6E487-1961-45E2-B874-2E5A4A2B2A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LID4096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41206CB-3988-400F-B0FB-6C6E24C489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2E3F91-DCEA-4788-8492-2384EB6A427A}" type="datetimeFigureOut">
              <a:rPr lang="LID4096" smtClean="0"/>
              <a:t>08/01/2022</a:t>
            </a:fld>
            <a:endParaRPr lang="LID4096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C33E48B-2227-4C01-A6BB-87D6DBFAF3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FD198AE-3202-4E10-8228-5621CA9AE1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899AD-6A40-429E-9F35-D23DB39C28CE}" type="slidenum">
              <a:rPr lang="LID4096" smtClean="0"/>
              <a:t>‹N°›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23364794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F0DB233-C158-4B5A-AF66-82311D5F18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LID4096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239AA9F-57D6-4B09-9B30-E4D94E2B76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ACF25E3-8900-44D5-BF83-7E988AD230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2E3F91-DCEA-4788-8492-2384EB6A427A}" type="datetimeFigureOut">
              <a:rPr lang="LID4096" smtClean="0"/>
              <a:t>08/01/2022</a:t>
            </a:fld>
            <a:endParaRPr lang="LID4096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0B7B340-7B80-4685-9351-77DA144F58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AAFD92F-1F45-42C5-9E01-59DF0678A9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899AD-6A40-429E-9F35-D23DB39C28CE}" type="slidenum">
              <a:rPr lang="LID4096" smtClean="0"/>
              <a:t>‹N°›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20001458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86E4361-801D-4537-82D8-4B27727E0F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LID4096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7B8EEDA-1EE2-49C7-BEEE-0D87F30DA40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LID4096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E25CD282-5541-4896-9B63-7A7303C3859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LID4096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1C0617E6-5F19-4933-98B5-66A0187A98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2E3F91-DCEA-4788-8492-2384EB6A427A}" type="datetimeFigureOut">
              <a:rPr lang="LID4096" smtClean="0"/>
              <a:t>08/01/2022</a:t>
            </a:fld>
            <a:endParaRPr lang="LID4096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106C9215-A693-4172-B956-211137E1DB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9EC9FB08-3D9F-4AAB-90E1-CB4D6F6193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899AD-6A40-429E-9F35-D23DB39C28CE}" type="slidenum">
              <a:rPr lang="LID4096" smtClean="0"/>
              <a:t>‹N°›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18363451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6BF1FC0-DA40-44D8-B179-64A8121FAD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LID4096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08A56664-518A-401A-AA0C-9737B2D1F4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65E005C-DC23-49F9-9E53-EACF4BAC7EF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LID4096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7A365F7B-BD68-4739-9E16-1BAAA26EC81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B4706233-4756-4572-AB20-CE210BAD2BF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LID4096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5FFE7C42-E3EB-4FC8-9668-D91ED12744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2E3F91-DCEA-4788-8492-2384EB6A427A}" type="datetimeFigureOut">
              <a:rPr lang="LID4096" smtClean="0"/>
              <a:t>08/01/2022</a:t>
            </a:fld>
            <a:endParaRPr lang="LID4096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59131446-3FDF-4E45-8FAB-4BAEE2533B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C88DDED7-BA7D-4745-A00B-D70086C480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899AD-6A40-429E-9F35-D23DB39C28CE}" type="slidenum">
              <a:rPr lang="LID4096" smtClean="0"/>
              <a:t>‹N°›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3588643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F295EE3-6D40-4D32-AD0A-69C3AF2A92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LID4096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A3013DCF-6269-4AC1-AF0E-2866DE8CB1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2E3F91-DCEA-4788-8492-2384EB6A427A}" type="datetimeFigureOut">
              <a:rPr lang="LID4096" smtClean="0"/>
              <a:t>08/01/2022</a:t>
            </a:fld>
            <a:endParaRPr lang="LID4096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7A34CC79-68AF-4B99-9367-34E53CA4D6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B4A03BB0-44CC-41DB-AD10-9AE096F14A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899AD-6A40-429E-9F35-D23DB39C28CE}" type="slidenum">
              <a:rPr lang="LID4096" smtClean="0"/>
              <a:t>‹N°›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4704855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03DDA4E3-3B78-4E72-BC45-7FE3A50E76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2E3F91-DCEA-4788-8492-2384EB6A427A}" type="datetimeFigureOut">
              <a:rPr lang="LID4096" smtClean="0"/>
              <a:t>08/01/2022</a:t>
            </a:fld>
            <a:endParaRPr lang="LID4096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7A6CCF20-FFDC-4ACD-B8B3-8A7D6206C8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5B172A2-E37D-495E-91EB-1B8F695D3F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899AD-6A40-429E-9F35-D23DB39C28CE}" type="slidenum">
              <a:rPr lang="LID4096" smtClean="0"/>
              <a:t>‹N°›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33673897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9025011-36E3-417C-A4E2-664142E4BD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LID4096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1A3DD2E-D044-4438-B6C6-A9D02622D5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LID4096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40E2E9C3-9BC8-4C9D-A60D-338F403A426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E5984879-1FAB-4EA4-8252-6F756CCEC0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2E3F91-DCEA-4788-8492-2384EB6A427A}" type="datetimeFigureOut">
              <a:rPr lang="LID4096" smtClean="0"/>
              <a:t>08/01/2022</a:t>
            </a:fld>
            <a:endParaRPr lang="LID4096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F37B72D-F258-4332-8286-55B84E19AC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EC6060B-FA6C-4A02-85FD-39C8AF3241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899AD-6A40-429E-9F35-D23DB39C28CE}" type="slidenum">
              <a:rPr lang="LID4096" smtClean="0"/>
              <a:t>‹N°›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40468115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7CC4B23-19A7-4D2B-907E-B6B09CD1A7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LID4096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5EECE1A1-254C-46D7-82F9-88CE8E009C3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ID4096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F33C8436-CD72-4E71-B94C-2FA46649F7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1D70F5C7-0A20-40AA-9A36-4DA59F42C2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2E3F91-DCEA-4788-8492-2384EB6A427A}" type="datetimeFigureOut">
              <a:rPr lang="LID4096" smtClean="0"/>
              <a:t>08/01/2022</a:t>
            </a:fld>
            <a:endParaRPr lang="LID4096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D63EFEE8-B96B-4E30-B733-FA44518B7A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91F8F3D1-D7EE-4786-8571-77CBC94288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899AD-6A40-429E-9F35-D23DB39C28CE}" type="slidenum">
              <a:rPr lang="LID4096" smtClean="0"/>
              <a:t>‹N°›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14289165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606FD7-588D-4C15-B058-CD943A44AF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LID4096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49E16A81-D643-4196-B1CA-E55A3B48F0F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LID4096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C501854-C6ED-489E-9E65-5D10D58845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2E3F91-DCEA-4788-8492-2384EB6A427A}" type="datetimeFigureOut">
              <a:rPr lang="LID4096" smtClean="0"/>
              <a:t>08/01/2022</a:t>
            </a:fld>
            <a:endParaRPr lang="LID4096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2CCBCD2-5A16-4DEF-91FC-059976020E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CF3A69B-94A6-446A-8359-BF03A36762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899AD-6A40-429E-9F35-D23DB39C28CE}" type="slidenum">
              <a:rPr lang="LID4096" smtClean="0"/>
              <a:t>‹N°›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312314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0017D707-219D-4C78-B619-1922229E07A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LID4096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F3B2339D-42BD-4AE4-ABFD-29DEBCB8999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LID4096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57779C4-2F63-49CF-841B-E095E00091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2E3F91-DCEA-4788-8492-2384EB6A427A}" type="datetimeFigureOut">
              <a:rPr lang="LID4096" smtClean="0"/>
              <a:t>08/01/2022</a:t>
            </a:fld>
            <a:endParaRPr lang="LID4096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5954BED-E05A-4A17-AE35-51F7C96F49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833D3EB-70EC-4035-ABA7-A84AE03432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899AD-6A40-429E-9F35-D23DB39C28CE}" type="slidenum">
              <a:rPr lang="LID4096" smtClean="0"/>
              <a:t>‹N°›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29949829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C8146CB2-B823-4C87-8D8B-7264F8EF01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LID4096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0E19AD2-7313-42CD-8B72-45399C838A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LID4096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1C426F2-03DA-4323-813E-85C6481EA1B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2E3F91-DCEA-4788-8492-2384EB6A427A}" type="datetimeFigureOut">
              <a:rPr lang="LID4096" smtClean="0"/>
              <a:t>08/01/2022</a:t>
            </a:fld>
            <a:endParaRPr lang="LID4096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6A49BE3-41C5-45D5-85AB-F9F9BF5FD21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LID4096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1EAA644-B5B3-4256-9405-2F7A33E1988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3899AD-6A40-429E-9F35-D23DB39C28CE}" type="slidenum">
              <a:rPr lang="LID4096" smtClean="0"/>
              <a:t>‹N°›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32608827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ID4096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12" Type="http://schemas.openxmlformats.org/officeDocument/2006/relationships/image" Target="../media/image11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sv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7" Type="http://schemas.openxmlformats.org/officeDocument/2006/relationships/image" Target="../media/image12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16.svg"/><Relationship Id="rId4" Type="http://schemas.openxmlformats.org/officeDocument/2006/relationships/image" Target="../media/image1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svg"/><Relationship Id="rId5" Type="http://schemas.openxmlformats.org/officeDocument/2006/relationships/image" Target="../media/image19.png"/><Relationship Id="rId4" Type="http://schemas.openxmlformats.org/officeDocument/2006/relationships/image" Target="../media/image18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7" Type="http://schemas.openxmlformats.org/officeDocument/2006/relationships/image" Target="../media/image12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20.svg"/><Relationship Id="rId4" Type="http://schemas.openxmlformats.org/officeDocument/2006/relationships/image" Target="../media/image19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8.svg"/><Relationship Id="rId7" Type="http://schemas.openxmlformats.org/officeDocument/2006/relationships/image" Target="../media/image22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png"/><Relationship Id="rId5" Type="http://schemas.openxmlformats.org/officeDocument/2006/relationships/image" Target="../media/image20.svg"/><Relationship Id="rId4" Type="http://schemas.openxmlformats.org/officeDocument/2006/relationships/image" Target="../media/image19.png"/><Relationship Id="rId9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7" Type="http://schemas.openxmlformats.org/officeDocument/2006/relationships/image" Target="../media/image12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20.svg"/><Relationship Id="rId4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17.png"/><Relationship Id="rId7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svg"/><Relationship Id="rId5" Type="http://schemas.openxmlformats.org/officeDocument/2006/relationships/image" Target="../media/image19.png"/><Relationship Id="rId4" Type="http://schemas.openxmlformats.org/officeDocument/2006/relationships/image" Target="../media/image18.sv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17.png"/><Relationship Id="rId7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svg"/><Relationship Id="rId5" Type="http://schemas.openxmlformats.org/officeDocument/2006/relationships/image" Target="../media/image19.png"/><Relationship Id="rId4" Type="http://schemas.openxmlformats.org/officeDocument/2006/relationships/image" Target="../media/image18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png"/><Relationship Id="rId4" Type="http://schemas.openxmlformats.org/officeDocument/2006/relationships/image" Target="../media/image2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png"/><Relationship Id="rId4" Type="http://schemas.openxmlformats.org/officeDocument/2006/relationships/image" Target="../media/image2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png"/><Relationship Id="rId4" Type="http://schemas.openxmlformats.org/officeDocument/2006/relationships/image" Target="../media/image2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7" Type="http://schemas.openxmlformats.org/officeDocument/2006/relationships/image" Target="../media/image12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20.svg"/><Relationship Id="rId4" Type="http://schemas.openxmlformats.org/officeDocument/2006/relationships/image" Target="../media/image1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7" Type="http://schemas.openxmlformats.org/officeDocument/2006/relationships/image" Target="../media/image12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7.png"/><Relationship Id="rId5" Type="http://schemas.openxmlformats.org/officeDocument/2006/relationships/image" Target="../media/image30.png"/><Relationship Id="rId4" Type="http://schemas.openxmlformats.org/officeDocument/2006/relationships/image" Target="../media/image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7" Type="http://schemas.openxmlformats.org/officeDocument/2006/relationships/image" Target="../media/image12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svg"/><Relationship Id="rId5" Type="http://schemas.openxmlformats.org/officeDocument/2006/relationships/image" Target="../media/image17.png"/><Relationship Id="rId4" Type="http://schemas.openxmlformats.org/officeDocument/2006/relationships/image" Target="../media/image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png"/><Relationship Id="rId5" Type="http://schemas.openxmlformats.org/officeDocument/2006/relationships/image" Target="../media/image20.svg"/><Relationship Id="rId4" Type="http://schemas.openxmlformats.org/officeDocument/2006/relationships/image" Target="../media/image1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30.png"/><Relationship Id="rId4" Type="http://schemas.openxmlformats.org/officeDocument/2006/relationships/image" Target="../media/image20.sv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7" Type="http://schemas.openxmlformats.org/officeDocument/2006/relationships/image" Target="../media/image12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7.png"/><Relationship Id="rId5" Type="http://schemas.openxmlformats.org/officeDocument/2006/relationships/image" Target="../media/image30.png"/><Relationship Id="rId4" Type="http://schemas.openxmlformats.org/officeDocument/2006/relationships/image" Target="../media/image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30.png"/><Relationship Id="rId4" Type="http://schemas.openxmlformats.org/officeDocument/2006/relationships/image" Target="../media/image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7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13" Type="http://schemas.openxmlformats.org/officeDocument/2006/relationships/image" Target="../media/image20.svg"/><Relationship Id="rId3" Type="http://schemas.openxmlformats.org/officeDocument/2006/relationships/image" Target="../media/image36.png"/><Relationship Id="rId7" Type="http://schemas.openxmlformats.org/officeDocument/2006/relationships/image" Target="../media/image40.png"/><Relationship Id="rId12" Type="http://schemas.openxmlformats.org/officeDocument/2006/relationships/image" Target="../media/image19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png"/><Relationship Id="rId11" Type="http://schemas.openxmlformats.org/officeDocument/2006/relationships/image" Target="../media/image25.png"/><Relationship Id="rId5" Type="http://schemas.openxmlformats.org/officeDocument/2006/relationships/image" Target="../media/image38.png"/><Relationship Id="rId10" Type="http://schemas.openxmlformats.org/officeDocument/2006/relationships/image" Target="../media/image43.png"/><Relationship Id="rId4" Type="http://schemas.openxmlformats.org/officeDocument/2006/relationships/image" Target="../media/image37.png"/><Relationship Id="rId9" Type="http://schemas.openxmlformats.org/officeDocument/2006/relationships/image" Target="../media/image42.png"/><Relationship Id="rId14" Type="http://schemas.openxmlformats.org/officeDocument/2006/relationships/image" Target="../media/image44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30.png"/><Relationship Id="rId7" Type="http://schemas.openxmlformats.org/officeDocument/2006/relationships/image" Target="../media/image49.png"/><Relationship Id="rId12" Type="http://schemas.openxmlformats.org/officeDocument/2006/relationships/image" Target="../media/image53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8.png"/><Relationship Id="rId11" Type="http://schemas.openxmlformats.org/officeDocument/2006/relationships/image" Target="../media/image27.png"/><Relationship Id="rId5" Type="http://schemas.openxmlformats.org/officeDocument/2006/relationships/image" Target="../media/image47.png"/><Relationship Id="rId10" Type="http://schemas.openxmlformats.org/officeDocument/2006/relationships/image" Target="../media/image52.png"/><Relationship Id="rId4" Type="http://schemas.openxmlformats.org/officeDocument/2006/relationships/image" Target="../media/image46.png"/><Relationship Id="rId9" Type="http://schemas.openxmlformats.org/officeDocument/2006/relationships/image" Target="../media/image5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6.svg"/><Relationship Id="rId4" Type="http://schemas.openxmlformats.org/officeDocument/2006/relationships/image" Target="../media/image55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7.png"/><Relationship Id="rId5" Type="http://schemas.openxmlformats.org/officeDocument/2006/relationships/image" Target="../media/image56.svg"/><Relationship Id="rId4" Type="http://schemas.openxmlformats.org/officeDocument/2006/relationships/image" Target="../media/image5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786482" y="1122363"/>
            <a:ext cx="7708490" cy="2387600"/>
          </a:xfrm>
        </p:spPr>
        <p:txBody>
          <a:bodyPr/>
          <a:lstStyle/>
          <a:p>
            <a:r>
              <a:rPr lang="en-US">
                <a:latin typeface="+mn-lt"/>
              </a:rPr>
              <a:t>RESOLUTION DE PROBLEMES</a:t>
            </a:r>
            <a:endParaRPr lang="en-US" dirty="0">
              <a:latin typeface="+mn-lt"/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4121554" y="4216857"/>
            <a:ext cx="40862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/>
              <a:t>COMPARAISONS additives</a:t>
            </a:r>
            <a:endParaRPr lang="en-US" dirty="0"/>
          </a:p>
        </p:txBody>
      </p:sp>
      <p:pic>
        <p:nvPicPr>
          <p:cNvPr id="6" name="Graphique 5">
            <a:extLst>
              <a:ext uri="{FF2B5EF4-FFF2-40B4-BE49-F238E27FC236}">
                <a16:creationId xmlns:a16="http://schemas.microsoft.com/office/drawing/2014/main" id="{CB1A8E54-C1D5-4F71-92D3-8329871C1B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337929" y="916759"/>
            <a:ext cx="834008" cy="1017488"/>
          </a:xfrm>
          <a:prstGeom prst="rect">
            <a:avLst/>
          </a:prstGeom>
        </p:spPr>
      </p:pic>
      <p:pic>
        <p:nvPicPr>
          <p:cNvPr id="9" name="Graphique 8">
            <a:extLst>
              <a:ext uri="{FF2B5EF4-FFF2-40B4-BE49-F238E27FC236}">
                <a16:creationId xmlns:a16="http://schemas.microsoft.com/office/drawing/2014/main" id="{14654476-3C99-4E65-B576-60EF4D9EE36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779948" y="1227353"/>
            <a:ext cx="625570" cy="1413788"/>
          </a:xfrm>
          <a:prstGeom prst="rect">
            <a:avLst/>
          </a:prstGeom>
        </p:spPr>
      </p:pic>
      <p:pic>
        <p:nvPicPr>
          <p:cNvPr id="10" name="Graphique 9">
            <a:extLst>
              <a:ext uri="{FF2B5EF4-FFF2-40B4-BE49-F238E27FC236}">
                <a16:creationId xmlns:a16="http://schemas.microsoft.com/office/drawing/2014/main" id="{69A3AA1A-D0B4-4162-84B4-9F090B70311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974602" y="5068120"/>
            <a:ext cx="775937" cy="1590672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11DA0753-6FD7-4FB1-8B44-63B412CEE76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0727" y="3509963"/>
            <a:ext cx="715774" cy="794128"/>
          </a:xfrm>
          <a:prstGeom prst="rect">
            <a:avLst/>
          </a:prstGeom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74BE399F-3BB9-4C4E-A0D2-F49DEFF005D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07388">
            <a:off x="7850886" y="4272587"/>
            <a:ext cx="822514" cy="873776"/>
          </a:xfrm>
          <a:prstGeom prst="rect">
            <a:avLst/>
          </a:prstGeom>
        </p:spPr>
      </p:pic>
      <p:sp>
        <p:nvSpPr>
          <p:cNvPr id="12" name="Organigramme : Procédé 11">
            <a:extLst>
              <a:ext uri="{FF2B5EF4-FFF2-40B4-BE49-F238E27FC236}">
                <a16:creationId xmlns:a16="http://schemas.microsoft.com/office/drawing/2014/main" id="{193A00F6-0BD0-45D5-B8CC-5BDC46A45C15}"/>
              </a:ext>
            </a:extLst>
          </p:cNvPr>
          <p:cNvSpPr/>
          <p:nvPr/>
        </p:nvSpPr>
        <p:spPr>
          <a:xfrm rot="388793">
            <a:off x="3805781" y="4875252"/>
            <a:ext cx="4952920" cy="1259372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/>
              <a:t>Entrainement 2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9D359524-4A4A-40B7-9A22-CC0FBF0AABA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65225" y="298089"/>
            <a:ext cx="1987884" cy="298182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Graphique 4">
            <a:extLst>
              <a:ext uri="{FF2B5EF4-FFF2-40B4-BE49-F238E27FC236}">
                <a16:creationId xmlns:a16="http://schemas.microsoft.com/office/drawing/2014/main" id="{C93A9E38-D3CE-4B17-9CAA-0D789736F33A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28920" y="2669135"/>
            <a:ext cx="762912" cy="1590672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35993288-4E7E-44B3-A68D-45CBDFBF6D7F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9736946" y="2669135"/>
            <a:ext cx="2385267" cy="1905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446793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que 2">
            <a:extLst>
              <a:ext uri="{FF2B5EF4-FFF2-40B4-BE49-F238E27FC236}">
                <a16:creationId xmlns:a16="http://schemas.microsoft.com/office/drawing/2014/main" id="{3709BAD6-5275-47FF-A8EB-6E37B714013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162064" y="1536311"/>
            <a:ext cx="3122142" cy="5245200"/>
          </a:xfrm>
          <a:prstGeom prst="rect">
            <a:avLst/>
          </a:prstGeom>
        </p:spPr>
      </p:pic>
      <p:pic>
        <p:nvPicPr>
          <p:cNvPr id="11" name="Graphique 10">
            <a:extLst>
              <a:ext uri="{FF2B5EF4-FFF2-40B4-BE49-F238E27FC236}">
                <a16:creationId xmlns:a16="http://schemas.microsoft.com/office/drawing/2014/main" id="{EC1C3CC0-0E2F-4759-8274-F4CC09F7918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flipH="1">
            <a:off x="9754812" y="1640711"/>
            <a:ext cx="2558369" cy="5140800"/>
          </a:xfrm>
          <a:prstGeom prst="rect">
            <a:avLst/>
          </a:prstGeom>
        </p:spPr>
      </p:pic>
      <p:sp>
        <p:nvSpPr>
          <p:cNvPr id="19" name="Rectangle à coins arrondis 8">
            <a:extLst>
              <a:ext uri="{FF2B5EF4-FFF2-40B4-BE49-F238E27FC236}">
                <a16:creationId xmlns:a16="http://schemas.microsoft.com/office/drawing/2014/main" id="{EBE22D0D-23A2-4C2C-89E2-58DF47F23BD5}"/>
              </a:ext>
            </a:extLst>
          </p:cNvPr>
          <p:cNvSpPr/>
          <p:nvPr/>
        </p:nvSpPr>
        <p:spPr>
          <a:xfrm>
            <a:off x="5060272" y="-1"/>
            <a:ext cx="6969803" cy="1095009"/>
          </a:xfrm>
          <a:prstGeom prst="wedgeRoundRectCallout">
            <a:avLst>
              <a:gd name="adj1" fmla="val 22160"/>
              <a:gd name="adj2" fmla="val 109183"/>
              <a:gd name="adj3" fmla="val 16667"/>
            </a:avLst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>
                <a:ea typeface="Nirmala UI" panose="020B0502040204020203" pitchFamily="34" charset="0"/>
                <a:cs typeface="Nirmala UI" panose="020B0502040204020203" pitchFamily="34" charset="0"/>
              </a:rPr>
              <a:t>Bonjour, c'est Kim !</a:t>
            </a:r>
            <a:endParaRPr lang="en-US" sz="3600" dirty="0"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21" name="Rectangle à coins arrondis 1">
            <a:extLst>
              <a:ext uri="{FF2B5EF4-FFF2-40B4-BE49-F238E27FC236}">
                <a16:creationId xmlns:a16="http://schemas.microsoft.com/office/drawing/2014/main" id="{48A51D71-39B5-4100-92C8-2628878E4E4C}"/>
              </a:ext>
            </a:extLst>
          </p:cNvPr>
          <p:cNvSpPr/>
          <p:nvPr/>
        </p:nvSpPr>
        <p:spPr>
          <a:xfrm>
            <a:off x="1" y="-1"/>
            <a:ext cx="4505324" cy="1181101"/>
          </a:xfrm>
          <a:prstGeom prst="wedgeRoundRectCallout">
            <a:avLst>
              <a:gd name="adj1" fmla="val 7132"/>
              <a:gd name="adj2" fmla="val 107406"/>
              <a:gd name="adj3" fmla="val 16667"/>
            </a:avLst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>
                <a:ea typeface="Nirmala UI" panose="020B0502040204020203" pitchFamily="34" charset="0"/>
                <a:cs typeface="Nirmala UI" panose="020B0502040204020203" pitchFamily="34" charset="0"/>
              </a:rPr>
              <a:t>Bonjour, c'est moi, Jerry</a:t>
            </a:r>
            <a:endParaRPr lang="en-US" sz="3600" dirty="0"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05F12E2D-3418-4F02-8E0E-899D51724A2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1626" y="5046614"/>
            <a:ext cx="1633115" cy="1734897"/>
          </a:xfrm>
          <a:prstGeom prst="rect">
            <a:avLst/>
          </a:prstGeom>
        </p:spPr>
      </p:pic>
      <p:sp>
        <p:nvSpPr>
          <p:cNvPr id="2" name="Bulle narrative : rectangle à coins arrondis 1">
            <a:extLst>
              <a:ext uri="{FF2B5EF4-FFF2-40B4-BE49-F238E27FC236}">
                <a16:creationId xmlns:a16="http://schemas.microsoft.com/office/drawing/2014/main" id="{E4AEAF9C-B84F-4E44-885D-1611CBB552A6}"/>
              </a:ext>
            </a:extLst>
          </p:cNvPr>
          <p:cNvSpPr/>
          <p:nvPr/>
        </p:nvSpPr>
        <p:spPr>
          <a:xfrm>
            <a:off x="3826276" y="3429000"/>
            <a:ext cx="4394446" cy="1316794"/>
          </a:xfrm>
          <a:prstGeom prst="wedgeRoundRectCallout">
            <a:avLst>
              <a:gd name="adj1" fmla="val 5746"/>
              <a:gd name="adj2" fmla="val 116869"/>
              <a:gd name="adj3" fmla="val 16667"/>
            </a:avLst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600">
                <a:ea typeface="Nirmala UI" panose="020B0502040204020203" pitchFamily="34" charset="0"/>
                <a:cs typeface="Nirmala UI" panose="020B0502040204020203" pitchFamily="34" charset="0"/>
              </a:rPr>
              <a:t>Et moi Giga, comment allez-vous ?</a:t>
            </a:r>
            <a:endParaRPr lang="LID4096" sz="3600"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7F39C486-37C0-84E7-C00E-7FEFF59B6117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t="66060" r="69497" b="452"/>
          <a:stretch/>
        </p:blipFill>
        <p:spPr>
          <a:xfrm>
            <a:off x="0" y="6220015"/>
            <a:ext cx="727588" cy="637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376263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à coins arrondis 1">
            <a:extLst>
              <a:ext uri="{FF2B5EF4-FFF2-40B4-BE49-F238E27FC236}">
                <a16:creationId xmlns:a16="http://schemas.microsoft.com/office/drawing/2014/main" id="{48A51D71-39B5-4100-92C8-2628878E4E4C}"/>
              </a:ext>
            </a:extLst>
          </p:cNvPr>
          <p:cNvSpPr/>
          <p:nvPr/>
        </p:nvSpPr>
        <p:spPr>
          <a:xfrm>
            <a:off x="0" y="-7815"/>
            <a:ext cx="12192000" cy="1472310"/>
          </a:xfrm>
          <a:prstGeom prst="wedgeRoundRectCallout">
            <a:avLst>
              <a:gd name="adj1" fmla="val -6829"/>
              <a:gd name="adj2" fmla="val 228042"/>
              <a:gd name="adj3" fmla="val 16667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/>
              <a:t>Aujourd'hui on va continuer à résoudre des problèmes de mathématiques, on va continuer à travailler sur les problèmes de COMPARAISON additives</a:t>
            </a:r>
            <a:endParaRPr lang="en-US" sz="3600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69D0E05D-0257-40A6-BA2D-38EB684F77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6230" y="4024773"/>
            <a:ext cx="1567350" cy="1738923"/>
          </a:xfrm>
          <a:prstGeom prst="rect">
            <a:avLst/>
          </a:prstGeom>
        </p:spPr>
      </p:pic>
      <p:pic>
        <p:nvPicPr>
          <p:cNvPr id="10" name="Graphique 9">
            <a:extLst>
              <a:ext uri="{FF2B5EF4-FFF2-40B4-BE49-F238E27FC236}">
                <a16:creationId xmlns:a16="http://schemas.microsoft.com/office/drawing/2014/main" id="{94A15F39-07DB-4F81-ACC8-0277EE07872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378604" y="1592853"/>
            <a:ext cx="1529792" cy="5140104"/>
          </a:xfrm>
          <a:prstGeom prst="rect">
            <a:avLst/>
          </a:prstGeom>
        </p:spPr>
      </p:pic>
      <p:pic>
        <p:nvPicPr>
          <p:cNvPr id="11" name="Graphique 10">
            <a:extLst>
              <a:ext uri="{FF2B5EF4-FFF2-40B4-BE49-F238E27FC236}">
                <a16:creationId xmlns:a16="http://schemas.microsoft.com/office/drawing/2014/main" id="{BFD201A9-7E86-45C1-B164-A3F23CAE247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8297" y="1540757"/>
            <a:ext cx="1725098" cy="5244296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DB4A20E-EB7C-599B-D91D-43DD45DD3E65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t="66060" r="69497" b="452"/>
          <a:stretch/>
        </p:blipFill>
        <p:spPr>
          <a:xfrm>
            <a:off x="0" y="6220015"/>
            <a:ext cx="727588" cy="637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053709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phique 6">
            <a:extLst>
              <a:ext uri="{FF2B5EF4-FFF2-40B4-BE49-F238E27FC236}">
                <a16:creationId xmlns:a16="http://schemas.microsoft.com/office/drawing/2014/main" id="{B759DFF6-E32B-44F0-B895-AC88C08569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378604" y="1592853"/>
            <a:ext cx="1529792" cy="5140104"/>
          </a:xfrm>
          <a:prstGeom prst="rect">
            <a:avLst/>
          </a:prstGeom>
        </p:spPr>
      </p:pic>
      <p:pic>
        <p:nvPicPr>
          <p:cNvPr id="8" name="Graphique 7">
            <a:extLst>
              <a:ext uri="{FF2B5EF4-FFF2-40B4-BE49-F238E27FC236}">
                <a16:creationId xmlns:a16="http://schemas.microsoft.com/office/drawing/2014/main" id="{845FD893-87B8-4FDF-B807-F0862E04CBC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8297" y="1540757"/>
            <a:ext cx="1725098" cy="5244296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EFE081CC-115B-4C25-9C46-3B3736A536B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21182">
            <a:off x="8881433" y="4596119"/>
            <a:ext cx="1567350" cy="1738923"/>
          </a:xfrm>
          <a:prstGeom prst="rect">
            <a:avLst/>
          </a:prstGeom>
        </p:spPr>
      </p:pic>
      <p:sp>
        <p:nvSpPr>
          <p:cNvPr id="14" name="Rectangle à coins arrondis 1">
            <a:extLst>
              <a:ext uri="{FF2B5EF4-FFF2-40B4-BE49-F238E27FC236}">
                <a16:creationId xmlns:a16="http://schemas.microsoft.com/office/drawing/2014/main" id="{8D5AF993-4A03-4266-B83E-E32A4CE32992}"/>
              </a:ext>
            </a:extLst>
          </p:cNvPr>
          <p:cNvSpPr/>
          <p:nvPr/>
        </p:nvSpPr>
        <p:spPr>
          <a:xfrm>
            <a:off x="2398877" y="855405"/>
            <a:ext cx="8259291" cy="749439"/>
          </a:xfrm>
          <a:prstGeom prst="wedgeRoundRectCallout">
            <a:avLst>
              <a:gd name="adj1" fmla="val 33304"/>
              <a:gd name="adj2" fmla="val 447398"/>
              <a:gd name="adj3" fmla="val 16667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/>
              <a:t>Je te propose de lire ces deux problèmes :</a:t>
            </a:r>
            <a:endParaRPr lang="en-US" sz="3600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ED889457-E3A4-F112-71F7-ECC64AFA405E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t="66060" r="69497" b="452"/>
          <a:stretch/>
        </p:blipFill>
        <p:spPr>
          <a:xfrm>
            <a:off x="0" y="6220015"/>
            <a:ext cx="727588" cy="637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625617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phique 6">
            <a:extLst>
              <a:ext uri="{FF2B5EF4-FFF2-40B4-BE49-F238E27FC236}">
                <a16:creationId xmlns:a16="http://schemas.microsoft.com/office/drawing/2014/main" id="{B759DFF6-E32B-44F0-B895-AC88C08569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378604" y="1592853"/>
            <a:ext cx="1529792" cy="5140104"/>
          </a:xfrm>
          <a:prstGeom prst="rect">
            <a:avLst/>
          </a:prstGeom>
        </p:spPr>
      </p:pic>
      <p:pic>
        <p:nvPicPr>
          <p:cNvPr id="8" name="Graphique 7">
            <a:extLst>
              <a:ext uri="{FF2B5EF4-FFF2-40B4-BE49-F238E27FC236}">
                <a16:creationId xmlns:a16="http://schemas.microsoft.com/office/drawing/2014/main" id="{845FD893-87B8-4FDF-B807-F0862E04CBC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8297" y="1540757"/>
            <a:ext cx="1725098" cy="5244296"/>
          </a:xfrm>
          <a:prstGeom prst="rect">
            <a:avLst/>
          </a:prstGeom>
        </p:spPr>
      </p:pic>
      <p:sp>
        <p:nvSpPr>
          <p:cNvPr id="11" name="Rectangle à coins arrondis 1">
            <a:extLst>
              <a:ext uri="{FF2B5EF4-FFF2-40B4-BE49-F238E27FC236}">
                <a16:creationId xmlns:a16="http://schemas.microsoft.com/office/drawing/2014/main" id="{BF6037C9-3B43-43DA-99E2-22CCB7001299}"/>
              </a:ext>
            </a:extLst>
          </p:cNvPr>
          <p:cNvSpPr/>
          <p:nvPr/>
        </p:nvSpPr>
        <p:spPr>
          <a:xfrm>
            <a:off x="1602658" y="-19666"/>
            <a:ext cx="8775946" cy="1327355"/>
          </a:xfrm>
          <a:prstGeom prst="wedgeRoundRectCallout">
            <a:avLst>
              <a:gd name="adj1" fmla="val -51536"/>
              <a:gd name="adj2" fmla="val 126484"/>
              <a:gd name="adj3" fmla="val 16667"/>
            </a:avLst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fr-FR" sz="4000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Lili a 10 bonbons soit 4 de plus que TOM. Combien de bonbons a TOM ?</a:t>
            </a:r>
            <a:endParaRPr lang="fr-FR" sz="4000">
              <a:solidFill>
                <a:schemeClr val="tx1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Rectangle à coins arrondis 1">
            <a:extLst>
              <a:ext uri="{FF2B5EF4-FFF2-40B4-BE49-F238E27FC236}">
                <a16:creationId xmlns:a16="http://schemas.microsoft.com/office/drawing/2014/main" id="{DDF71679-643B-4D47-949E-53F93402F2D4}"/>
              </a:ext>
            </a:extLst>
          </p:cNvPr>
          <p:cNvSpPr/>
          <p:nvPr/>
        </p:nvSpPr>
        <p:spPr>
          <a:xfrm>
            <a:off x="1683165" y="3298826"/>
            <a:ext cx="8695439" cy="1457488"/>
          </a:xfrm>
          <a:prstGeom prst="wedgeRoundRectCallout">
            <a:avLst>
              <a:gd name="adj1" fmla="val 51764"/>
              <a:gd name="adj2" fmla="val -67743"/>
              <a:gd name="adj3" fmla="val 16667"/>
            </a:avLst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fr-FR" sz="4000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Lili a 10 bonbons soit 4 de moins que TOM.Combien de bonbons a TOM ?</a:t>
            </a:r>
            <a:endParaRPr lang="fr-FR" sz="4000">
              <a:solidFill>
                <a:schemeClr val="tx1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D1D5675E-B078-4B9F-A66C-1B9B849B490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9014" y="2497394"/>
            <a:ext cx="324000" cy="179301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E0D41C3F-B2A7-4723-A9F9-98076019600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000419" y="2459609"/>
            <a:ext cx="246834" cy="157243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EFE081CC-115B-4C25-9C46-3B3736A536B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21182">
            <a:off x="4683058" y="5000047"/>
            <a:ext cx="1567350" cy="1738923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72C5C1A6-5CEB-0A91-F8D9-16E352B252FF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t="66060" r="69497" b="452"/>
          <a:stretch/>
        </p:blipFill>
        <p:spPr>
          <a:xfrm>
            <a:off x="0" y="6220015"/>
            <a:ext cx="727588" cy="637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688953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phique 7">
            <a:extLst>
              <a:ext uri="{FF2B5EF4-FFF2-40B4-BE49-F238E27FC236}">
                <a16:creationId xmlns:a16="http://schemas.microsoft.com/office/drawing/2014/main" id="{F53EF708-A282-4210-B9F9-AA9972AC8F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378604" y="1592853"/>
            <a:ext cx="1529792" cy="5140104"/>
          </a:xfrm>
          <a:prstGeom prst="rect">
            <a:avLst/>
          </a:prstGeom>
        </p:spPr>
      </p:pic>
      <p:pic>
        <p:nvPicPr>
          <p:cNvPr id="9" name="Graphique 8">
            <a:extLst>
              <a:ext uri="{FF2B5EF4-FFF2-40B4-BE49-F238E27FC236}">
                <a16:creationId xmlns:a16="http://schemas.microsoft.com/office/drawing/2014/main" id="{67A01715-0F64-4487-B259-F71B2A86596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8297" y="1540757"/>
            <a:ext cx="1725098" cy="5244296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0D9368C-9DE1-49A7-8FBC-2B40A0C7E12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21182">
            <a:off x="4870798" y="1391724"/>
            <a:ext cx="1567350" cy="1738923"/>
          </a:xfrm>
          <a:prstGeom prst="rect">
            <a:avLst/>
          </a:prstGeom>
        </p:spPr>
      </p:pic>
      <p:sp>
        <p:nvSpPr>
          <p:cNvPr id="5" name="Rectangle à coins arrondis 1">
            <a:extLst>
              <a:ext uri="{FF2B5EF4-FFF2-40B4-BE49-F238E27FC236}">
                <a16:creationId xmlns:a16="http://schemas.microsoft.com/office/drawing/2014/main" id="{BDE66CAE-D328-46F3-BC37-5EB611666349}"/>
              </a:ext>
            </a:extLst>
          </p:cNvPr>
          <p:cNvSpPr/>
          <p:nvPr/>
        </p:nvSpPr>
        <p:spPr>
          <a:xfrm>
            <a:off x="1110852" y="4906504"/>
            <a:ext cx="10923833" cy="1789471"/>
          </a:xfrm>
          <a:prstGeom prst="wedgeRoundRectCallout">
            <a:avLst>
              <a:gd name="adj1" fmla="val -9843"/>
              <a:gd name="adj2" fmla="val -157818"/>
              <a:gd name="adj3" fmla="val 16667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>
                <a:latin typeface="Open-Dyslexic" panose="020B0603030804020204" pitchFamily="34" charset="0"/>
              </a:rPr>
              <a:t>Pour chaque problème </a:t>
            </a:r>
          </a:p>
          <a:p>
            <a:r>
              <a:rPr lang="en-US" sz="2800">
                <a:latin typeface="Open-Dyslexic" panose="020B0603030804020204" pitchFamily="34" charset="0"/>
              </a:rPr>
              <a:t>- encadre ou entoure les valeurs ETATS - COMPARAISONS</a:t>
            </a:r>
          </a:p>
          <a:p>
            <a:r>
              <a:rPr lang="en-US" sz="2800">
                <a:latin typeface="Open-Dyslexic" panose="020B0603030804020204" pitchFamily="34" charset="0"/>
              </a:rPr>
              <a:t>- puis propose un schéma et complète-le </a:t>
            </a:r>
          </a:p>
          <a:p>
            <a:r>
              <a:rPr lang="en-US" sz="2800">
                <a:latin typeface="Open-Dyslexic" panose="020B0603030804020204" pitchFamily="34" charset="0"/>
              </a:rPr>
              <a:t>- pose le calcul</a:t>
            </a:r>
            <a:endParaRPr lang="en-US" sz="2800" dirty="0">
              <a:latin typeface="Open-Dyslexic" panose="020B0603030804020204" pitchFamily="34" charset="0"/>
            </a:endParaRPr>
          </a:p>
        </p:txBody>
      </p:sp>
      <p:sp>
        <p:nvSpPr>
          <p:cNvPr id="6" name="Rectangle à coins arrondis 1">
            <a:extLst>
              <a:ext uri="{FF2B5EF4-FFF2-40B4-BE49-F238E27FC236}">
                <a16:creationId xmlns:a16="http://schemas.microsoft.com/office/drawing/2014/main" id="{D70DC406-83DB-40E1-951A-73AE480FE338}"/>
              </a:ext>
            </a:extLst>
          </p:cNvPr>
          <p:cNvSpPr/>
          <p:nvPr/>
        </p:nvSpPr>
        <p:spPr>
          <a:xfrm>
            <a:off x="1602658" y="-19666"/>
            <a:ext cx="8775946" cy="1327355"/>
          </a:xfrm>
          <a:prstGeom prst="wedgeRoundRectCallout">
            <a:avLst>
              <a:gd name="adj1" fmla="val 5827"/>
              <a:gd name="adj2" fmla="val 558"/>
              <a:gd name="adj3" fmla="val 16667"/>
            </a:avLst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fr-FR" sz="4000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Lili a 10 bonbons soit 4 de plus que TOM. Combien de bonbons a TOM ?</a:t>
            </a:r>
            <a:endParaRPr lang="fr-FR" sz="4000">
              <a:solidFill>
                <a:schemeClr val="tx1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Rectangle à coins arrondis 1">
            <a:extLst>
              <a:ext uri="{FF2B5EF4-FFF2-40B4-BE49-F238E27FC236}">
                <a16:creationId xmlns:a16="http://schemas.microsoft.com/office/drawing/2014/main" id="{BA8A8BBD-6051-46DC-BC50-47D67890B315}"/>
              </a:ext>
            </a:extLst>
          </p:cNvPr>
          <p:cNvSpPr/>
          <p:nvPr/>
        </p:nvSpPr>
        <p:spPr>
          <a:xfrm>
            <a:off x="1683165" y="3298826"/>
            <a:ext cx="8695439" cy="1457488"/>
          </a:xfrm>
          <a:prstGeom prst="wedgeRoundRectCallout">
            <a:avLst>
              <a:gd name="adj1" fmla="val 5969"/>
              <a:gd name="adj2" fmla="val -2307"/>
              <a:gd name="adj3" fmla="val 16667"/>
            </a:avLst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fr-FR" sz="4000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Lili a 10 bonbons soit 4 de moins que TOM.Combien de bonbons a TOM ?</a:t>
            </a:r>
            <a:endParaRPr lang="fr-FR" sz="4000">
              <a:solidFill>
                <a:schemeClr val="tx1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D4AC3F2F-9A3F-3CAD-44FB-62968BF91F91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t="66060" r="69497" b="452"/>
          <a:stretch/>
        </p:blipFill>
        <p:spPr>
          <a:xfrm>
            <a:off x="0" y="6220015"/>
            <a:ext cx="727588" cy="637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03588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à coins arrondis 1">
            <a:extLst>
              <a:ext uri="{FF2B5EF4-FFF2-40B4-BE49-F238E27FC236}">
                <a16:creationId xmlns:a16="http://schemas.microsoft.com/office/drawing/2014/main" id="{7C639E31-4439-4634-ADCD-E0461083C098}"/>
              </a:ext>
            </a:extLst>
          </p:cNvPr>
          <p:cNvSpPr/>
          <p:nvPr/>
        </p:nvSpPr>
        <p:spPr>
          <a:xfrm>
            <a:off x="1602658" y="-19666"/>
            <a:ext cx="8775946" cy="1327355"/>
          </a:xfrm>
          <a:prstGeom prst="wedgeRoundRectCallout">
            <a:avLst>
              <a:gd name="adj1" fmla="val 5827"/>
              <a:gd name="adj2" fmla="val 558"/>
              <a:gd name="adj3" fmla="val 16667"/>
            </a:avLst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fr-FR" sz="4000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Lili </a:t>
            </a:r>
            <a:r>
              <a:rPr lang="fr-FR" sz="4000">
                <a:solidFill>
                  <a:schemeClr val="tx1"/>
                </a:solidFill>
                <a:highlight>
                  <a:srgbClr val="00FF00"/>
                </a:highlight>
                <a:ea typeface="Times New Roman" panose="02020603050405020304" pitchFamily="18" charset="0"/>
                <a:cs typeface="Arial" panose="020B0604020202020204" pitchFamily="34" charset="0"/>
              </a:rPr>
              <a:t>a</a:t>
            </a:r>
            <a:r>
              <a:rPr lang="fr-FR" sz="4000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4000">
                <a:solidFill>
                  <a:schemeClr val="tx1"/>
                </a:solidFill>
                <a:highlight>
                  <a:srgbClr val="FFFF00"/>
                </a:highlight>
                <a:ea typeface="Times New Roman" panose="02020603050405020304" pitchFamily="18" charset="0"/>
                <a:cs typeface="Arial" panose="020B0604020202020204" pitchFamily="34" charset="0"/>
              </a:rPr>
              <a:t>10</a:t>
            </a:r>
            <a:r>
              <a:rPr lang="fr-FR" sz="4000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 bonbons soit </a:t>
            </a:r>
            <a:r>
              <a:rPr lang="fr-FR" sz="4000">
                <a:solidFill>
                  <a:schemeClr val="tx1"/>
                </a:solidFill>
                <a:highlight>
                  <a:srgbClr val="FFFF00"/>
                </a:highlight>
                <a:ea typeface="Times New Roman" panose="02020603050405020304" pitchFamily="18" charset="0"/>
                <a:cs typeface="Arial" panose="020B0604020202020204" pitchFamily="34" charset="0"/>
              </a:rPr>
              <a:t>4</a:t>
            </a:r>
            <a:r>
              <a:rPr lang="fr-FR" sz="4000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4000">
                <a:solidFill>
                  <a:schemeClr val="tx1"/>
                </a:solidFill>
                <a:highlight>
                  <a:srgbClr val="00FF00"/>
                </a:highlight>
                <a:ea typeface="Times New Roman" panose="02020603050405020304" pitchFamily="18" charset="0"/>
                <a:cs typeface="Arial" panose="020B0604020202020204" pitchFamily="34" charset="0"/>
              </a:rPr>
              <a:t>de plus </a:t>
            </a:r>
            <a:r>
              <a:rPr lang="fr-FR" sz="4000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que TOM. Combien de bonbons </a:t>
            </a:r>
            <a:r>
              <a:rPr lang="fr-FR" sz="4000">
                <a:solidFill>
                  <a:schemeClr val="tx1"/>
                </a:solidFill>
                <a:highlight>
                  <a:srgbClr val="00FF00"/>
                </a:highlight>
                <a:ea typeface="Times New Roman" panose="02020603050405020304" pitchFamily="18" charset="0"/>
                <a:cs typeface="Arial" panose="020B0604020202020204" pitchFamily="34" charset="0"/>
              </a:rPr>
              <a:t>a</a:t>
            </a:r>
            <a:r>
              <a:rPr lang="fr-FR" sz="4000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 TOM </a:t>
            </a:r>
            <a:r>
              <a:rPr lang="fr-FR" sz="4000">
                <a:solidFill>
                  <a:schemeClr val="tx1"/>
                </a:solidFill>
                <a:highlight>
                  <a:srgbClr val="FFFF00"/>
                </a:highlight>
                <a:ea typeface="Times New Roman" panose="02020603050405020304" pitchFamily="18" charset="0"/>
                <a:cs typeface="Arial" panose="020B0604020202020204" pitchFamily="34" charset="0"/>
              </a:rPr>
              <a:t>?</a:t>
            </a:r>
            <a:endParaRPr lang="fr-FR" sz="4000">
              <a:solidFill>
                <a:schemeClr val="tx1"/>
              </a:solidFill>
              <a:effectLst/>
              <a:highlight>
                <a:srgbClr val="FFFF00"/>
              </a:highlight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Rectangle à coins arrondis 1">
            <a:extLst>
              <a:ext uri="{FF2B5EF4-FFF2-40B4-BE49-F238E27FC236}">
                <a16:creationId xmlns:a16="http://schemas.microsoft.com/office/drawing/2014/main" id="{D3F6D958-9CDA-4105-AAF9-CBE89156B35E}"/>
              </a:ext>
            </a:extLst>
          </p:cNvPr>
          <p:cNvSpPr/>
          <p:nvPr/>
        </p:nvSpPr>
        <p:spPr>
          <a:xfrm>
            <a:off x="1683165" y="3298826"/>
            <a:ext cx="8695439" cy="1457488"/>
          </a:xfrm>
          <a:prstGeom prst="wedgeRoundRectCallout">
            <a:avLst>
              <a:gd name="adj1" fmla="val 5969"/>
              <a:gd name="adj2" fmla="val -2307"/>
              <a:gd name="adj3" fmla="val 16667"/>
            </a:avLst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fr-FR" sz="4000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Lili </a:t>
            </a:r>
            <a:r>
              <a:rPr lang="fr-FR" sz="4000">
                <a:solidFill>
                  <a:schemeClr val="tx1"/>
                </a:solidFill>
                <a:highlight>
                  <a:srgbClr val="00FF00"/>
                </a:highlight>
                <a:ea typeface="Times New Roman" panose="02020603050405020304" pitchFamily="18" charset="0"/>
                <a:cs typeface="Arial" panose="020B0604020202020204" pitchFamily="34" charset="0"/>
              </a:rPr>
              <a:t>a</a:t>
            </a:r>
            <a:r>
              <a:rPr lang="fr-FR" sz="4000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4000">
                <a:solidFill>
                  <a:schemeClr val="tx1"/>
                </a:solidFill>
                <a:highlight>
                  <a:srgbClr val="FFFF00"/>
                </a:highlight>
                <a:ea typeface="Times New Roman" panose="02020603050405020304" pitchFamily="18" charset="0"/>
                <a:cs typeface="Arial" panose="020B0604020202020204" pitchFamily="34" charset="0"/>
              </a:rPr>
              <a:t>10</a:t>
            </a:r>
            <a:r>
              <a:rPr lang="fr-FR" sz="4000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 bonbons soit </a:t>
            </a:r>
            <a:r>
              <a:rPr lang="fr-FR" sz="4000">
                <a:solidFill>
                  <a:schemeClr val="tx1"/>
                </a:solidFill>
                <a:highlight>
                  <a:srgbClr val="FFFF00"/>
                </a:highlight>
                <a:ea typeface="Times New Roman" panose="02020603050405020304" pitchFamily="18" charset="0"/>
                <a:cs typeface="Arial" panose="020B0604020202020204" pitchFamily="34" charset="0"/>
              </a:rPr>
              <a:t>4</a:t>
            </a:r>
            <a:r>
              <a:rPr lang="fr-FR" sz="4000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4000">
                <a:solidFill>
                  <a:schemeClr val="tx1"/>
                </a:solidFill>
                <a:highlight>
                  <a:srgbClr val="00FF00"/>
                </a:highlight>
                <a:ea typeface="Times New Roman" panose="02020603050405020304" pitchFamily="18" charset="0"/>
                <a:cs typeface="Arial" panose="020B0604020202020204" pitchFamily="34" charset="0"/>
              </a:rPr>
              <a:t>de moins </a:t>
            </a:r>
            <a:r>
              <a:rPr lang="fr-FR" sz="4000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que TOM.Combien de bonbons </a:t>
            </a:r>
            <a:r>
              <a:rPr lang="fr-FR" sz="4000">
                <a:solidFill>
                  <a:schemeClr val="tx1"/>
                </a:solidFill>
                <a:highlight>
                  <a:srgbClr val="00FF00"/>
                </a:highlight>
                <a:ea typeface="Times New Roman" panose="02020603050405020304" pitchFamily="18" charset="0"/>
                <a:cs typeface="Arial" panose="020B0604020202020204" pitchFamily="34" charset="0"/>
              </a:rPr>
              <a:t>a</a:t>
            </a:r>
            <a:r>
              <a:rPr lang="fr-FR" sz="4000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 TOM </a:t>
            </a:r>
            <a:r>
              <a:rPr lang="fr-FR" sz="4000">
                <a:solidFill>
                  <a:schemeClr val="tx1"/>
                </a:solidFill>
                <a:highlight>
                  <a:srgbClr val="FFFF00"/>
                </a:highlight>
                <a:ea typeface="Times New Roman" panose="02020603050405020304" pitchFamily="18" charset="0"/>
                <a:cs typeface="Arial" panose="020B0604020202020204" pitchFamily="34" charset="0"/>
              </a:rPr>
              <a:t>?</a:t>
            </a:r>
            <a:endParaRPr lang="fr-FR" sz="4000">
              <a:solidFill>
                <a:schemeClr val="tx1"/>
              </a:solidFill>
              <a:effectLst/>
              <a:highlight>
                <a:srgbClr val="FFFF00"/>
              </a:highlight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59FC2BA-C2BC-48B8-8BF1-02408DB4EAD3}"/>
              </a:ext>
            </a:extLst>
          </p:cNvPr>
          <p:cNvSpPr/>
          <p:nvPr/>
        </p:nvSpPr>
        <p:spPr>
          <a:xfrm>
            <a:off x="5179441" y="2068362"/>
            <a:ext cx="974561" cy="511681"/>
          </a:xfrm>
          <a:custGeom>
            <a:avLst/>
            <a:gdLst>
              <a:gd name="connsiteX0" fmla="*/ 0 w 974561"/>
              <a:gd name="connsiteY0" fmla="*/ 0 h 511681"/>
              <a:gd name="connsiteX1" fmla="*/ 458044 w 974561"/>
              <a:gd name="connsiteY1" fmla="*/ 0 h 511681"/>
              <a:gd name="connsiteX2" fmla="*/ 974561 w 974561"/>
              <a:gd name="connsiteY2" fmla="*/ 0 h 511681"/>
              <a:gd name="connsiteX3" fmla="*/ 974561 w 974561"/>
              <a:gd name="connsiteY3" fmla="*/ 511681 h 511681"/>
              <a:gd name="connsiteX4" fmla="*/ 477535 w 974561"/>
              <a:gd name="connsiteY4" fmla="*/ 511681 h 511681"/>
              <a:gd name="connsiteX5" fmla="*/ 0 w 974561"/>
              <a:gd name="connsiteY5" fmla="*/ 511681 h 511681"/>
              <a:gd name="connsiteX6" fmla="*/ 0 w 974561"/>
              <a:gd name="connsiteY6" fmla="*/ 0 h 511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74561" h="511681" extrusionOk="0">
                <a:moveTo>
                  <a:pt x="0" y="0"/>
                </a:moveTo>
                <a:cubicBezTo>
                  <a:pt x="183958" y="16377"/>
                  <a:pt x="283829" y="-7949"/>
                  <a:pt x="458044" y="0"/>
                </a:cubicBezTo>
                <a:cubicBezTo>
                  <a:pt x="632259" y="7949"/>
                  <a:pt x="788720" y="13195"/>
                  <a:pt x="974561" y="0"/>
                </a:cubicBezTo>
                <a:cubicBezTo>
                  <a:pt x="973268" y="184380"/>
                  <a:pt x="961440" y="270119"/>
                  <a:pt x="974561" y="511681"/>
                </a:cubicBezTo>
                <a:cubicBezTo>
                  <a:pt x="804567" y="522365"/>
                  <a:pt x="644489" y="501513"/>
                  <a:pt x="477535" y="511681"/>
                </a:cubicBezTo>
                <a:cubicBezTo>
                  <a:pt x="310581" y="521849"/>
                  <a:pt x="168920" y="519604"/>
                  <a:pt x="0" y="511681"/>
                </a:cubicBezTo>
                <a:cubicBezTo>
                  <a:pt x="23367" y="284978"/>
                  <a:pt x="22061" y="250569"/>
                  <a:pt x="0" y="0"/>
                </a:cubicBezTo>
                <a:close/>
              </a:path>
            </a:pathLst>
          </a:custGeom>
          <a:noFill/>
          <a:ln w="3810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193895274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 b="1">
              <a:solidFill>
                <a:schemeClr val="tx1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A538AA6-8112-454D-A1B0-2D91DA75070A}"/>
              </a:ext>
            </a:extLst>
          </p:cNvPr>
          <p:cNvSpPr/>
          <p:nvPr/>
        </p:nvSpPr>
        <p:spPr>
          <a:xfrm>
            <a:off x="5179441" y="2587920"/>
            <a:ext cx="1418004" cy="511681"/>
          </a:xfrm>
          <a:custGeom>
            <a:avLst/>
            <a:gdLst>
              <a:gd name="connsiteX0" fmla="*/ 0 w 1418004"/>
              <a:gd name="connsiteY0" fmla="*/ 0 h 511681"/>
              <a:gd name="connsiteX1" fmla="*/ 430128 w 1418004"/>
              <a:gd name="connsiteY1" fmla="*/ 0 h 511681"/>
              <a:gd name="connsiteX2" fmla="*/ 888616 w 1418004"/>
              <a:gd name="connsiteY2" fmla="*/ 0 h 511681"/>
              <a:gd name="connsiteX3" fmla="*/ 1418004 w 1418004"/>
              <a:gd name="connsiteY3" fmla="*/ 0 h 511681"/>
              <a:gd name="connsiteX4" fmla="*/ 1418004 w 1418004"/>
              <a:gd name="connsiteY4" fmla="*/ 511681 h 511681"/>
              <a:gd name="connsiteX5" fmla="*/ 916976 w 1418004"/>
              <a:gd name="connsiteY5" fmla="*/ 511681 h 511681"/>
              <a:gd name="connsiteX6" fmla="*/ 415948 w 1418004"/>
              <a:gd name="connsiteY6" fmla="*/ 511681 h 511681"/>
              <a:gd name="connsiteX7" fmla="*/ 0 w 1418004"/>
              <a:gd name="connsiteY7" fmla="*/ 511681 h 511681"/>
              <a:gd name="connsiteX8" fmla="*/ 0 w 1418004"/>
              <a:gd name="connsiteY8" fmla="*/ 0 h 511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18004" h="511681" extrusionOk="0">
                <a:moveTo>
                  <a:pt x="0" y="0"/>
                </a:moveTo>
                <a:cubicBezTo>
                  <a:pt x="179202" y="11297"/>
                  <a:pt x="332990" y="661"/>
                  <a:pt x="430128" y="0"/>
                </a:cubicBezTo>
                <a:cubicBezTo>
                  <a:pt x="527266" y="-661"/>
                  <a:pt x="713337" y="11676"/>
                  <a:pt x="888616" y="0"/>
                </a:cubicBezTo>
                <a:cubicBezTo>
                  <a:pt x="1063895" y="-11676"/>
                  <a:pt x="1164467" y="-19670"/>
                  <a:pt x="1418004" y="0"/>
                </a:cubicBezTo>
                <a:cubicBezTo>
                  <a:pt x="1409648" y="234690"/>
                  <a:pt x="1443044" y="274622"/>
                  <a:pt x="1418004" y="511681"/>
                </a:cubicBezTo>
                <a:cubicBezTo>
                  <a:pt x="1244729" y="517269"/>
                  <a:pt x="1143251" y="507236"/>
                  <a:pt x="916976" y="511681"/>
                </a:cubicBezTo>
                <a:cubicBezTo>
                  <a:pt x="690701" y="516126"/>
                  <a:pt x="631109" y="532267"/>
                  <a:pt x="415948" y="511681"/>
                </a:cubicBezTo>
                <a:cubicBezTo>
                  <a:pt x="200787" y="491095"/>
                  <a:pt x="184383" y="495396"/>
                  <a:pt x="0" y="511681"/>
                </a:cubicBezTo>
                <a:cubicBezTo>
                  <a:pt x="4652" y="347519"/>
                  <a:pt x="13260" y="219673"/>
                  <a:pt x="0" y="0"/>
                </a:cubicBezTo>
                <a:close/>
              </a:path>
            </a:pathLst>
          </a:custGeom>
          <a:noFill/>
          <a:ln w="3810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193895274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600" b="1">
                <a:solidFill>
                  <a:schemeClr val="tx1"/>
                </a:solidFill>
              </a:rPr>
              <a:t>10</a:t>
            </a:r>
            <a:endParaRPr lang="LID4096" sz="3600" b="1">
              <a:solidFill>
                <a:schemeClr val="tx1"/>
              </a:solidFill>
            </a:endParaRPr>
          </a:p>
        </p:txBody>
      </p:sp>
      <p:sp>
        <p:nvSpPr>
          <p:cNvPr id="8" name="Accolade fermante 7">
            <a:extLst>
              <a:ext uri="{FF2B5EF4-FFF2-40B4-BE49-F238E27FC236}">
                <a16:creationId xmlns:a16="http://schemas.microsoft.com/office/drawing/2014/main" id="{7968C141-1152-4CC2-842E-B936E03D8C7C}"/>
              </a:ext>
            </a:extLst>
          </p:cNvPr>
          <p:cNvSpPr/>
          <p:nvPr/>
        </p:nvSpPr>
        <p:spPr>
          <a:xfrm rot="16200000">
            <a:off x="6256609" y="1683678"/>
            <a:ext cx="331379" cy="475295"/>
          </a:xfrm>
          <a:prstGeom prst="rightBrace">
            <a:avLst/>
          </a:prstGeom>
          <a:noFill/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D7D0A1AC-5290-48AD-B9F4-FE49DD75C0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52943" y="2109717"/>
            <a:ext cx="157920" cy="365188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7DE00094-0AAA-4DAB-B56A-E68A79D1D713}"/>
              </a:ext>
            </a:extLst>
          </p:cNvPr>
          <p:cNvSpPr txBox="1"/>
          <p:nvPr/>
        </p:nvSpPr>
        <p:spPr>
          <a:xfrm>
            <a:off x="6154002" y="1213199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600"/>
              <a:t>4</a:t>
            </a:r>
            <a:endParaRPr lang="LID4096" sz="3600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489A4A8C-8B53-E9CF-48C6-E12F4B0D248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66060" r="69497" b="452"/>
          <a:stretch/>
        </p:blipFill>
        <p:spPr>
          <a:xfrm>
            <a:off x="0" y="6220015"/>
            <a:ext cx="727588" cy="637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362537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à coins arrondis 1">
            <a:extLst>
              <a:ext uri="{FF2B5EF4-FFF2-40B4-BE49-F238E27FC236}">
                <a16:creationId xmlns:a16="http://schemas.microsoft.com/office/drawing/2014/main" id="{7C639E31-4439-4634-ADCD-E0461083C098}"/>
              </a:ext>
            </a:extLst>
          </p:cNvPr>
          <p:cNvSpPr/>
          <p:nvPr/>
        </p:nvSpPr>
        <p:spPr>
          <a:xfrm>
            <a:off x="1602658" y="-19666"/>
            <a:ext cx="8775946" cy="1327355"/>
          </a:xfrm>
          <a:prstGeom prst="wedgeRoundRectCallout">
            <a:avLst>
              <a:gd name="adj1" fmla="val 5827"/>
              <a:gd name="adj2" fmla="val 558"/>
              <a:gd name="adj3" fmla="val 16667"/>
            </a:avLst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fr-FR" sz="4000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Lili </a:t>
            </a:r>
            <a:r>
              <a:rPr lang="fr-FR" sz="4000">
                <a:solidFill>
                  <a:schemeClr val="tx1"/>
                </a:solidFill>
                <a:highlight>
                  <a:srgbClr val="00FF00"/>
                </a:highlight>
                <a:ea typeface="Times New Roman" panose="02020603050405020304" pitchFamily="18" charset="0"/>
                <a:cs typeface="Arial" panose="020B0604020202020204" pitchFamily="34" charset="0"/>
              </a:rPr>
              <a:t>a</a:t>
            </a:r>
            <a:r>
              <a:rPr lang="fr-FR" sz="4000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4000">
                <a:solidFill>
                  <a:schemeClr val="tx1"/>
                </a:solidFill>
                <a:highlight>
                  <a:srgbClr val="FFFF00"/>
                </a:highlight>
                <a:ea typeface="Times New Roman" panose="02020603050405020304" pitchFamily="18" charset="0"/>
                <a:cs typeface="Arial" panose="020B0604020202020204" pitchFamily="34" charset="0"/>
              </a:rPr>
              <a:t>10</a:t>
            </a:r>
            <a:r>
              <a:rPr lang="fr-FR" sz="4000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 bonbons soit </a:t>
            </a:r>
            <a:r>
              <a:rPr lang="fr-FR" sz="4000">
                <a:solidFill>
                  <a:schemeClr val="tx1"/>
                </a:solidFill>
                <a:highlight>
                  <a:srgbClr val="FFFF00"/>
                </a:highlight>
                <a:ea typeface="Times New Roman" panose="02020603050405020304" pitchFamily="18" charset="0"/>
                <a:cs typeface="Arial" panose="020B0604020202020204" pitchFamily="34" charset="0"/>
              </a:rPr>
              <a:t>4</a:t>
            </a:r>
            <a:r>
              <a:rPr lang="fr-FR" sz="4000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4000">
                <a:solidFill>
                  <a:schemeClr val="tx1"/>
                </a:solidFill>
                <a:highlight>
                  <a:srgbClr val="00FF00"/>
                </a:highlight>
                <a:ea typeface="Times New Roman" panose="02020603050405020304" pitchFamily="18" charset="0"/>
                <a:cs typeface="Arial" panose="020B0604020202020204" pitchFamily="34" charset="0"/>
              </a:rPr>
              <a:t>de plus </a:t>
            </a:r>
            <a:r>
              <a:rPr lang="fr-FR" sz="4000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que TOM. Combien de bonbons </a:t>
            </a:r>
            <a:r>
              <a:rPr lang="fr-FR" sz="4000">
                <a:solidFill>
                  <a:schemeClr val="tx1"/>
                </a:solidFill>
                <a:highlight>
                  <a:srgbClr val="00FF00"/>
                </a:highlight>
                <a:ea typeface="Times New Roman" panose="02020603050405020304" pitchFamily="18" charset="0"/>
                <a:cs typeface="Arial" panose="020B0604020202020204" pitchFamily="34" charset="0"/>
              </a:rPr>
              <a:t>a</a:t>
            </a:r>
            <a:r>
              <a:rPr lang="fr-FR" sz="4000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 TOM </a:t>
            </a:r>
            <a:r>
              <a:rPr lang="fr-FR" sz="4000">
                <a:solidFill>
                  <a:schemeClr val="tx1"/>
                </a:solidFill>
                <a:highlight>
                  <a:srgbClr val="FFFF00"/>
                </a:highlight>
                <a:ea typeface="Times New Roman" panose="02020603050405020304" pitchFamily="18" charset="0"/>
                <a:cs typeface="Arial" panose="020B0604020202020204" pitchFamily="34" charset="0"/>
              </a:rPr>
              <a:t>?</a:t>
            </a:r>
            <a:endParaRPr lang="fr-FR" sz="4000">
              <a:solidFill>
                <a:schemeClr val="tx1"/>
              </a:solidFill>
              <a:effectLst/>
              <a:highlight>
                <a:srgbClr val="FFFF00"/>
              </a:highlight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Rectangle à coins arrondis 1">
            <a:extLst>
              <a:ext uri="{FF2B5EF4-FFF2-40B4-BE49-F238E27FC236}">
                <a16:creationId xmlns:a16="http://schemas.microsoft.com/office/drawing/2014/main" id="{D3F6D958-9CDA-4105-AAF9-CBE89156B35E}"/>
              </a:ext>
            </a:extLst>
          </p:cNvPr>
          <p:cNvSpPr/>
          <p:nvPr/>
        </p:nvSpPr>
        <p:spPr>
          <a:xfrm>
            <a:off x="1683165" y="3298826"/>
            <a:ext cx="8695439" cy="1457488"/>
          </a:xfrm>
          <a:prstGeom prst="wedgeRoundRectCallout">
            <a:avLst>
              <a:gd name="adj1" fmla="val 5969"/>
              <a:gd name="adj2" fmla="val -2307"/>
              <a:gd name="adj3" fmla="val 16667"/>
            </a:avLst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fr-FR" sz="4000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Lili </a:t>
            </a:r>
            <a:r>
              <a:rPr lang="fr-FR" sz="4000">
                <a:solidFill>
                  <a:schemeClr val="tx1"/>
                </a:solidFill>
                <a:highlight>
                  <a:srgbClr val="00FF00"/>
                </a:highlight>
                <a:ea typeface="Times New Roman" panose="02020603050405020304" pitchFamily="18" charset="0"/>
                <a:cs typeface="Arial" panose="020B0604020202020204" pitchFamily="34" charset="0"/>
              </a:rPr>
              <a:t>a</a:t>
            </a:r>
            <a:r>
              <a:rPr lang="fr-FR" sz="4000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4000">
                <a:solidFill>
                  <a:schemeClr val="tx1"/>
                </a:solidFill>
                <a:highlight>
                  <a:srgbClr val="FFFF00"/>
                </a:highlight>
                <a:ea typeface="Times New Roman" panose="02020603050405020304" pitchFamily="18" charset="0"/>
                <a:cs typeface="Arial" panose="020B0604020202020204" pitchFamily="34" charset="0"/>
              </a:rPr>
              <a:t>10</a:t>
            </a:r>
            <a:r>
              <a:rPr lang="fr-FR" sz="4000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 bonbons soit </a:t>
            </a:r>
            <a:r>
              <a:rPr lang="fr-FR" sz="4000">
                <a:solidFill>
                  <a:schemeClr val="tx1"/>
                </a:solidFill>
                <a:highlight>
                  <a:srgbClr val="FFFF00"/>
                </a:highlight>
                <a:ea typeface="Times New Roman" panose="02020603050405020304" pitchFamily="18" charset="0"/>
                <a:cs typeface="Arial" panose="020B0604020202020204" pitchFamily="34" charset="0"/>
              </a:rPr>
              <a:t>4</a:t>
            </a:r>
            <a:r>
              <a:rPr lang="fr-FR" sz="4000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4000">
                <a:solidFill>
                  <a:schemeClr val="tx1"/>
                </a:solidFill>
                <a:highlight>
                  <a:srgbClr val="00FF00"/>
                </a:highlight>
                <a:ea typeface="Times New Roman" panose="02020603050405020304" pitchFamily="18" charset="0"/>
                <a:cs typeface="Arial" panose="020B0604020202020204" pitchFamily="34" charset="0"/>
              </a:rPr>
              <a:t>de moins </a:t>
            </a:r>
            <a:r>
              <a:rPr lang="fr-FR" sz="4000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que TOM.Combien de bonbons </a:t>
            </a:r>
            <a:r>
              <a:rPr lang="fr-FR" sz="4000">
                <a:solidFill>
                  <a:schemeClr val="tx1"/>
                </a:solidFill>
                <a:highlight>
                  <a:srgbClr val="00FF00"/>
                </a:highlight>
                <a:ea typeface="Times New Roman" panose="02020603050405020304" pitchFamily="18" charset="0"/>
                <a:cs typeface="Arial" panose="020B0604020202020204" pitchFamily="34" charset="0"/>
              </a:rPr>
              <a:t>a</a:t>
            </a:r>
            <a:r>
              <a:rPr lang="fr-FR" sz="4000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 TOM </a:t>
            </a:r>
            <a:r>
              <a:rPr lang="fr-FR" sz="4000">
                <a:solidFill>
                  <a:schemeClr val="tx1"/>
                </a:solidFill>
                <a:highlight>
                  <a:srgbClr val="FFFF00"/>
                </a:highlight>
                <a:ea typeface="Times New Roman" panose="02020603050405020304" pitchFamily="18" charset="0"/>
                <a:cs typeface="Arial" panose="020B0604020202020204" pitchFamily="34" charset="0"/>
              </a:rPr>
              <a:t>?</a:t>
            </a:r>
            <a:endParaRPr lang="fr-FR" sz="4000">
              <a:solidFill>
                <a:schemeClr val="tx1"/>
              </a:solidFill>
              <a:effectLst/>
              <a:highlight>
                <a:srgbClr val="FFFF00"/>
              </a:highlight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59FC2BA-C2BC-48B8-8BF1-02408DB4EAD3}"/>
              </a:ext>
            </a:extLst>
          </p:cNvPr>
          <p:cNvSpPr/>
          <p:nvPr/>
        </p:nvSpPr>
        <p:spPr>
          <a:xfrm>
            <a:off x="5179441" y="2068362"/>
            <a:ext cx="974561" cy="511681"/>
          </a:xfrm>
          <a:custGeom>
            <a:avLst/>
            <a:gdLst>
              <a:gd name="connsiteX0" fmla="*/ 0 w 974561"/>
              <a:gd name="connsiteY0" fmla="*/ 0 h 511681"/>
              <a:gd name="connsiteX1" fmla="*/ 458044 w 974561"/>
              <a:gd name="connsiteY1" fmla="*/ 0 h 511681"/>
              <a:gd name="connsiteX2" fmla="*/ 974561 w 974561"/>
              <a:gd name="connsiteY2" fmla="*/ 0 h 511681"/>
              <a:gd name="connsiteX3" fmla="*/ 974561 w 974561"/>
              <a:gd name="connsiteY3" fmla="*/ 511681 h 511681"/>
              <a:gd name="connsiteX4" fmla="*/ 477535 w 974561"/>
              <a:gd name="connsiteY4" fmla="*/ 511681 h 511681"/>
              <a:gd name="connsiteX5" fmla="*/ 0 w 974561"/>
              <a:gd name="connsiteY5" fmla="*/ 511681 h 511681"/>
              <a:gd name="connsiteX6" fmla="*/ 0 w 974561"/>
              <a:gd name="connsiteY6" fmla="*/ 0 h 511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74561" h="511681" extrusionOk="0">
                <a:moveTo>
                  <a:pt x="0" y="0"/>
                </a:moveTo>
                <a:cubicBezTo>
                  <a:pt x="183958" y="16377"/>
                  <a:pt x="283829" y="-7949"/>
                  <a:pt x="458044" y="0"/>
                </a:cubicBezTo>
                <a:cubicBezTo>
                  <a:pt x="632259" y="7949"/>
                  <a:pt x="788720" y="13195"/>
                  <a:pt x="974561" y="0"/>
                </a:cubicBezTo>
                <a:cubicBezTo>
                  <a:pt x="973268" y="184380"/>
                  <a:pt x="961440" y="270119"/>
                  <a:pt x="974561" y="511681"/>
                </a:cubicBezTo>
                <a:cubicBezTo>
                  <a:pt x="804567" y="522365"/>
                  <a:pt x="644489" y="501513"/>
                  <a:pt x="477535" y="511681"/>
                </a:cubicBezTo>
                <a:cubicBezTo>
                  <a:pt x="310581" y="521849"/>
                  <a:pt x="168920" y="519604"/>
                  <a:pt x="0" y="511681"/>
                </a:cubicBezTo>
                <a:cubicBezTo>
                  <a:pt x="23367" y="284978"/>
                  <a:pt x="22061" y="250569"/>
                  <a:pt x="0" y="0"/>
                </a:cubicBezTo>
                <a:close/>
              </a:path>
            </a:pathLst>
          </a:custGeom>
          <a:noFill/>
          <a:ln w="3810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193895274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 b="1">
              <a:solidFill>
                <a:schemeClr val="tx1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A538AA6-8112-454D-A1B0-2D91DA75070A}"/>
              </a:ext>
            </a:extLst>
          </p:cNvPr>
          <p:cNvSpPr/>
          <p:nvPr/>
        </p:nvSpPr>
        <p:spPr>
          <a:xfrm>
            <a:off x="5179441" y="2587920"/>
            <a:ext cx="1418004" cy="511681"/>
          </a:xfrm>
          <a:custGeom>
            <a:avLst/>
            <a:gdLst>
              <a:gd name="connsiteX0" fmla="*/ 0 w 1418004"/>
              <a:gd name="connsiteY0" fmla="*/ 0 h 511681"/>
              <a:gd name="connsiteX1" fmla="*/ 430128 w 1418004"/>
              <a:gd name="connsiteY1" fmla="*/ 0 h 511681"/>
              <a:gd name="connsiteX2" fmla="*/ 888616 w 1418004"/>
              <a:gd name="connsiteY2" fmla="*/ 0 h 511681"/>
              <a:gd name="connsiteX3" fmla="*/ 1418004 w 1418004"/>
              <a:gd name="connsiteY3" fmla="*/ 0 h 511681"/>
              <a:gd name="connsiteX4" fmla="*/ 1418004 w 1418004"/>
              <a:gd name="connsiteY4" fmla="*/ 511681 h 511681"/>
              <a:gd name="connsiteX5" fmla="*/ 916976 w 1418004"/>
              <a:gd name="connsiteY5" fmla="*/ 511681 h 511681"/>
              <a:gd name="connsiteX6" fmla="*/ 415948 w 1418004"/>
              <a:gd name="connsiteY6" fmla="*/ 511681 h 511681"/>
              <a:gd name="connsiteX7" fmla="*/ 0 w 1418004"/>
              <a:gd name="connsiteY7" fmla="*/ 511681 h 511681"/>
              <a:gd name="connsiteX8" fmla="*/ 0 w 1418004"/>
              <a:gd name="connsiteY8" fmla="*/ 0 h 511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18004" h="511681" extrusionOk="0">
                <a:moveTo>
                  <a:pt x="0" y="0"/>
                </a:moveTo>
                <a:cubicBezTo>
                  <a:pt x="179202" y="11297"/>
                  <a:pt x="332990" y="661"/>
                  <a:pt x="430128" y="0"/>
                </a:cubicBezTo>
                <a:cubicBezTo>
                  <a:pt x="527266" y="-661"/>
                  <a:pt x="713337" y="11676"/>
                  <a:pt x="888616" y="0"/>
                </a:cubicBezTo>
                <a:cubicBezTo>
                  <a:pt x="1063895" y="-11676"/>
                  <a:pt x="1164467" y="-19670"/>
                  <a:pt x="1418004" y="0"/>
                </a:cubicBezTo>
                <a:cubicBezTo>
                  <a:pt x="1409648" y="234690"/>
                  <a:pt x="1443044" y="274622"/>
                  <a:pt x="1418004" y="511681"/>
                </a:cubicBezTo>
                <a:cubicBezTo>
                  <a:pt x="1244729" y="517269"/>
                  <a:pt x="1143251" y="507236"/>
                  <a:pt x="916976" y="511681"/>
                </a:cubicBezTo>
                <a:cubicBezTo>
                  <a:pt x="690701" y="516126"/>
                  <a:pt x="631109" y="532267"/>
                  <a:pt x="415948" y="511681"/>
                </a:cubicBezTo>
                <a:cubicBezTo>
                  <a:pt x="200787" y="491095"/>
                  <a:pt x="184383" y="495396"/>
                  <a:pt x="0" y="511681"/>
                </a:cubicBezTo>
                <a:cubicBezTo>
                  <a:pt x="4652" y="347519"/>
                  <a:pt x="13260" y="219673"/>
                  <a:pt x="0" y="0"/>
                </a:cubicBezTo>
                <a:close/>
              </a:path>
            </a:pathLst>
          </a:custGeom>
          <a:noFill/>
          <a:ln w="3810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193895274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600" b="1">
                <a:solidFill>
                  <a:schemeClr val="tx1"/>
                </a:solidFill>
              </a:rPr>
              <a:t>10</a:t>
            </a:r>
            <a:endParaRPr lang="LID4096" sz="3600" b="1">
              <a:solidFill>
                <a:schemeClr val="tx1"/>
              </a:solidFill>
            </a:endParaRPr>
          </a:p>
        </p:txBody>
      </p:sp>
      <p:sp>
        <p:nvSpPr>
          <p:cNvPr id="8" name="Accolade fermante 7">
            <a:extLst>
              <a:ext uri="{FF2B5EF4-FFF2-40B4-BE49-F238E27FC236}">
                <a16:creationId xmlns:a16="http://schemas.microsoft.com/office/drawing/2014/main" id="{7968C141-1152-4CC2-842E-B936E03D8C7C}"/>
              </a:ext>
            </a:extLst>
          </p:cNvPr>
          <p:cNvSpPr/>
          <p:nvPr/>
        </p:nvSpPr>
        <p:spPr>
          <a:xfrm rot="16200000">
            <a:off x="6256609" y="1683678"/>
            <a:ext cx="331379" cy="475295"/>
          </a:xfrm>
          <a:prstGeom prst="rightBrace">
            <a:avLst/>
          </a:prstGeom>
          <a:noFill/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D7D0A1AC-5290-48AD-B9F4-FE49DD75C0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52943" y="2109717"/>
            <a:ext cx="157920" cy="365188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7DE00094-0AAA-4DAB-B56A-E68A79D1D713}"/>
              </a:ext>
            </a:extLst>
          </p:cNvPr>
          <p:cNvSpPr txBox="1"/>
          <p:nvPr/>
        </p:nvSpPr>
        <p:spPr>
          <a:xfrm>
            <a:off x="6154002" y="1213199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600"/>
              <a:t>4</a:t>
            </a:r>
            <a:endParaRPr lang="LID4096" sz="360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736B428D-B1F1-4A05-9F2F-696C0AE5E3E5}"/>
              </a:ext>
            </a:extLst>
          </p:cNvPr>
          <p:cNvSpPr txBox="1"/>
          <p:nvPr/>
        </p:nvSpPr>
        <p:spPr>
          <a:xfrm>
            <a:off x="10288467" y="2109717"/>
            <a:ext cx="159851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4400"/>
              <a:t>10 - 4 </a:t>
            </a:r>
            <a:endParaRPr lang="LID4096" sz="440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8C63C9B-0655-2A28-C7B9-B6F51848146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66060" r="69497" b="452"/>
          <a:stretch/>
        </p:blipFill>
        <p:spPr>
          <a:xfrm>
            <a:off x="0" y="6220015"/>
            <a:ext cx="727588" cy="637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23347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à coins arrondis 1">
            <a:extLst>
              <a:ext uri="{FF2B5EF4-FFF2-40B4-BE49-F238E27FC236}">
                <a16:creationId xmlns:a16="http://schemas.microsoft.com/office/drawing/2014/main" id="{7C639E31-4439-4634-ADCD-E0461083C098}"/>
              </a:ext>
            </a:extLst>
          </p:cNvPr>
          <p:cNvSpPr/>
          <p:nvPr/>
        </p:nvSpPr>
        <p:spPr>
          <a:xfrm>
            <a:off x="1602658" y="-19666"/>
            <a:ext cx="8775946" cy="1327355"/>
          </a:xfrm>
          <a:prstGeom prst="wedgeRoundRectCallout">
            <a:avLst>
              <a:gd name="adj1" fmla="val 5827"/>
              <a:gd name="adj2" fmla="val 558"/>
              <a:gd name="adj3" fmla="val 16667"/>
            </a:avLst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fr-FR" sz="4000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Lili </a:t>
            </a:r>
            <a:r>
              <a:rPr lang="fr-FR" sz="4000">
                <a:solidFill>
                  <a:schemeClr val="tx1"/>
                </a:solidFill>
                <a:highlight>
                  <a:srgbClr val="00FF00"/>
                </a:highlight>
                <a:ea typeface="Times New Roman" panose="02020603050405020304" pitchFamily="18" charset="0"/>
                <a:cs typeface="Arial" panose="020B0604020202020204" pitchFamily="34" charset="0"/>
              </a:rPr>
              <a:t>a</a:t>
            </a:r>
            <a:r>
              <a:rPr lang="fr-FR" sz="4000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4000">
                <a:solidFill>
                  <a:schemeClr val="tx1"/>
                </a:solidFill>
                <a:highlight>
                  <a:srgbClr val="FFFF00"/>
                </a:highlight>
                <a:ea typeface="Times New Roman" panose="02020603050405020304" pitchFamily="18" charset="0"/>
                <a:cs typeface="Arial" panose="020B0604020202020204" pitchFamily="34" charset="0"/>
              </a:rPr>
              <a:t>10</a:t>
            </a:r>
            <a:r>
              <a:rPr lang="fr-FR" sz="4000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 bonbons soit </a:t>
            </a:r>
            <a:r>
              <a:rPr lang="fr-FR" sz="4000">
                <a:solidFill>
                  <a:schemeClr val="tx1"/>
                </a:solidFill>
                <a:highlight>
                  <a:srgbClr val="FFFF00"/>
                </a:highlight>
                <a:ea typeface="Times New Roman" panose="02020603050405020304" pitchFamily="18" charset="0"/>
                <a:cs typeface="Arial" panose="020B0604020202020204" pitchFamily="34" charset="0"/>
              </a:rPr>
              <a:t>4</a:t>
            </a:r>
            <a:r>
              <a:rPr lang="fr-FR" sz="4000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4000">
                <a:solidFill>
                  <a:schemeClr val="tx1"/>
                </a:solidFill>
                <a:highlight>
                  <a:srgbClr val="00FF00"/>
                </a:highlight>
                <a:ea typeface="Times New Roman" panose="02020603050405020304" pitchFamily="18" charset="0"/>
                <a:cs typeface="Arial" panose="020B0604020202020204" pitchFamily="34" charset="0"/>
              </a:rPr>
              <a:t>de plus </a:t>
            </a:r>
            <a:r>
              <a:rPr lang="fr-FR" sz="4000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que TOM. Combien de bonbons </a:t>
            </a:r>
            <a:r>
              <a:rPr lang="fr-FR" sz="4000">
                <a:solidFill>
                  <a:schemeClr val="tx1"/>
                </a:solidFill>
                <a:highlight>
                  <a:srgbClr val="00FF00"/>
                </a:highlight>
                <a:ea typeface="Times New Roman" panose="02020603050405020304" pitchFamily="18" charset="0"/>
                <a:cs typeface="Arial" panose="020B0604020202020204" pitchFamily="34" charset="0"/>
              </a:rPr>
              <a:t>a</a:t>
            </a:r>
            <a:r>
              <a:rPr lang="fr-FR" sz="4000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 TOM </a:t>
            </a:r>
            <a:r>
              <a:rPr lang="fr-FR" sz="4000">
                <a:solidFill>
                  <a:schemeClr val="tx1"/>
                </a:solidFill>
                <a:highlight>
                  <a:srgbClr val="FFFF00"/>
                </a:highlight>
                <a:ea typeface="Times New Roman" panose="02020603050405020304" pitchFamily="18" charset="0"/>
                <a:cs typeface="Arial" panose="020B0604020202020204" pitchFamily="34" charset="0"/>
              </a:rPr>
              <a:t>?</a:t>
            </a:r>
            <a:endParaRPr lang="fr-FR" sz="4000">
              <a:solidFill>
                <a:schemeClr val="tx1"/>
              </a:solidFill>
              <a:effectLst/>
              <a:highlight>
                <a:srgbClr val="FFFF00"/>
              </a:highlight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Rectangle à coins arrondis 1">
            <a:extLst>
              <a:ext uri="{FF2B5EF4-FFF2-40B4-BE49-F238E27FC236}">
                <a16:creationId xmlns:a16="http://schemas.microsoft.com/office/drawing/2014/main" id="{D3F6D958-9CDA-4105-AAF9-CBE89156B35E}"/>
              </a:ext>
            </a:extLst>
          </p:cNvPr>
          <p:cNvSpPr/>
          <p:nvPr/>
        </p:nvSpPr>
        <p:spPr>
          <a:xfrm>
            <a:off x="1683165" y="3298826"/>
            <a:ext cx="8695439" cy="1457488"/>
          </a:xfrm>
          <a:prstGeom prst="wedgeRoundRectCallout">
            <a:avLst>
              <a:gd name="adj1" fmla="val 5969"/>
              <a:gd name="adj2" fmla="val -2307"/>
              <a:gd name="adj3" fmla="val 16667"/>
            </a:avLst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fr-FR" sz="4000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Lili </a:t>
            </a:r>
            <a:r>
              <a:rPr lang="fr-FR" sz="4000">
                <a:solidFill>
                  <a:schemeClr val="tx1"/>
                </a:solidFill>
                <a:highlight>
                  <a:srgbClr val="00FF00"/>
                </a:highlight>
                <a:ea typeface="Times New Roman" panose="02020603050405020304" pitchFamily="18" charset="0"/>
                <a:cs typeface="Arial" panose="020B0604020202020204" pitchFamily="34" charset="0"/>
              </a:rPr>
              <a:t>a</a:t>
            </a:r>
            <a:r>
              <a:rPr lang="fr-FR" sz="4000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4000">
                <a:solidFill>
                  <a:schemeClr val="tx1"/>
                </a:solidFill>
                <a:highlight>
                  <a:srgbClr val="FFFF00"/>
                </a:highlight>
                <a:ea typeface="Times New Roman" panose="02020603050405020304" pitchFamily="18" charset="0"/>
                <a:cs typeface="Arial" panose="020B0604020202020204" pitchFamily="34" charset="0"/>
              </a:rPr>
              <a:t>10</a:t>
            </a:r>
            <a:r>
              <a:rPr lang="fr-FR" sz="4000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 bonbons soit </a:t>
            </a:r>
            <a:r>
              <a:rPr lang="fr-FR" sz="4000">
                <a:solidFill>
                  <a:schemeClr val="tx1"/>
                </a:solidFill>
                <a:highlight>
                  <a:srgbClr val="FFFF00"/>
                </a:highlight>
                <a:ea typeface="Times New Roman" panose="02020603050405020304" pitchFamily="18" charset="0"/>
                <a:cs typeface="Arial" panose="020B0604020202020204" pitchFamily="34" charset="0"/>
              </a:rPr>
              <a:t>4</a:t>
            </a:r>
            <a:r>
              <a:rPr lang="fr-FR" sz="4000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4000">
                <a:solidFill>
                  <a:schemeClr val="tx1"/>
                </a:solidFill>
                <a:highlight>
                  <a:srgbClr val="00FF00"/>
                </a:highlight>
                <a:ea typeface="Times New Roman" panose="02020603050405020304" pitchFamily="18" charset="0"/>
                <a:cs typeface="Arial" panose="020B0604020202020204" pitchFamily="34" charset="0"/>
              </a:rPr>
              <a:t>de moins </a:t>
            </a:r>
            <a:r>
              <a:rPr lang="fr-FR" sz="4000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que TOM.Combien de bonbons </a:t>
            </a:r>
            <a:r>
              <a:rPr lang="fr-FR" sz="4000">
                <a:solidFill>
                  <a:schemeClr val="tx1"/>
                </a:solidFill>
                <a:highlight>
                  <a:srgbClr val="00FF00"/>
                </a:highlight>
                <a:ea typeface="Times New Roman" panose="02020603050405020304" pitchFamily="18" charset="0"/>
                <a:cs typeface="Arial" panose="020B0604020202020204" pitchFamily="34" charset="0"/>
              </a:rPr>
              <a:t>a</a:t>
            </a:r>
            <a:r>
              <a:rPr lang="fr-FR" sz="4000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 TOM </a:t>
            </a:r>
            <a:r>
              <a:rPr lang="fr-FR" sz="4000">
                <a:solidFill>
                  <a:schemeClr val="tx1"/>
                </a:solidFill>
                <a:highlight>
                  <a:srgbClr val="FFFF00"/>
                </a:highlight>
                <a:ea typeface="Times New Roman" panose="02020603050405020304" pitchFamily="18" charset="0"/>
                <a:cs typeface="Arial" panose="020B0604020202020204" pitchFamily="34" charset="0"/>
              </a:rPr>
              <a:t>?</a:t>
            </a:r>
            <a:endParaRPr lang="fr-FR" sz="4000">
              <a:solidFill>
                <a:schemeClr val="tx1"/>
              </a:solidFill>
              <a:effectLst/>
              <a:highlight>
                <a:srgbClr val="FFFF00"/>
              </a:highlight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59FC2BA-C2BC-48B8-8BF1-02408DB4EAD3}"/>
              </a:ext>
            </a:extLst>
          </p:cNvPr>
          <p:cNvSpPr/>
          <p:nvPr/>
        </p:nvSpPr>
        <p:spPr>
          <a:xfrm>
            <a:off x="5179441" y="2068362"/>
            <a:ext cx="974561" cy="511681"/>
          </a:xfrm>
          <a:custGeom>
            <a:avLst/>
            <a:gdLst>
              <a:gd name="connsiteX0" fmla="*/ 0 w 974561"/>
              <a:gd name="connsiteY0" fmla="*/ 0 h 511681"/>
              <a:gd name="connsiteX1" fmla="*/ 458044 w 974561"/>
              <a:gd name="connsiteY1" fmla="*/ 0 h 511681"/>
              <a:gd name="connsiteX2" fmla="*/ 974561 w 974561"/>
              <a:gd name="connsiteY2" fmla="*/ 0 h 511681"/>
              <a:gd name="connsiteX3" fmla="*/ 974561 w 974561"/>
              <a:gd name="connsiteY3" fmla="*/ 511681 h 511681"/>
              <a:gd name="connsiteX4" fmla="*/ 477535 w 974561"/>
              <a:gd name="connsiteY4" fmla="*/ 511681 h 511681"/>
              <a:gd name="connsiteX5" fmla="*/ 0 w 974561"/>
              <a:gd name="connsiteY5" fmla="*/ 511681 h 511681"/>
              <a:gd name="connsiteX6" fmla="*/ 0 w 974561"/>
              <a:gd name="connsiteY6" fmla="*/ 0 h 511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74561" h="511681" extrusionOk="0">
                <a:moveTo>
                  <a:pt x="0" y="0"/>
                </a:moveTo>
                <a:cubicBezTo>
                  <a:pt x="183958" y="16377"/>
                  <a:pt x="283829" y="-7949"/>
                  <a:pt x="458044" y="0"/>
                </a:cubicBezTo>
                <a:cubicBezTo>
                  <a:pt x="632259" y="7949"/>
                  <a:pt x="788720" y="13195"/>
                  <a:pt x="974561" y="0"/>
                </a:cubicBezTo>
                <a:cubicBezTo>
                  <a:pt x="973268" y="184380"/>
                  <a:pt x="961440" y="270119"/>
                  <a:pt x="974561" y="511681"/>
                </a:cubicBezTo>
                <a:cubicBezTo>
                  <a:pt x="804567" y="522365"/>
                  <a:pt x="644489" y="501513"/>
                  <a:pt x="477535" y="511681"/>
                </a:cubicBezTo>
                <a:cubicBezTo>
                  <a:pt x="310581" y="521849"/>
                  <a:pt x="168920" y="519604"/>
                  <a:pt x="0" y="511681"/>
                </a:cubicBezTo>
                <a:cubicBezTo>
                  <a:pt x="23367" y="284978"/>
                  <a:pt x="22061" y="250569"/>
                  <a:pt x="0" y="0"/>
                </a:cubicBezTo>
                <a:close/>
              </a:path>
            </a:pathLst>
          </a:custGeom>
          <a:noFill/>
          <a:ln w="3810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193895274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 b="1">
              <a:solidFill>
                <a:schemeClr val="tx1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A538AA6-8112-454D-A1B0-2D91DA75070A}"/>
              </a:ext>
            </a:extLst>
          </p:cNvPr>
          <p:cNvSpPr/>
          <p:nvPr/>
        </p:nvSpPr>
        <p:spPr>
          <a:xfrm>
            <a:off x="5179441" y="2587920"/>
            <a:ext cx="1418004" cy="511681"/>
          </a:xfrm>
          <a:custGeom>
            <a:avLst/>
            <a:gdLst>
              <a:gd name="connsiteX0" fmla="*/ 0 w 1418004"/>
              <a:gd name="connsiteY0" fmla="*/ 0 h 511681"/>
              <a:gd name="connsiteX1" fmla="*/ 430128 w 1418004"/>
              <a:gd name="connsiteY1" fmla="*/ 0 h 511681"/>
              <a:gd name="connsiteX2" fmla="*/ 888616 w 1418004"/>
              <a:gd name="connsiteY2" fmla="*/ 0 h 511681"/>
              <a:gd name="connsiteX3" fmla="*/ 1418004 w 1418004"/>
              <a:gd name="connsiteY3" fmla="*/ 0 h 511681"/>
              <a:gd name="connsiteX4" fmla="*/ 1418004 w 1418004"/>
              <a:gd name="connsiteY4" fmla="*/ 511681 h 511681"/>
              <a:gd name="connsiteX5" fmla="*/ 916976 w 1418004"/>
              <a:gd name="connsiteY5" fmla="*/ 511681 h 511681"/>
              <a:gd name="connsiteX6" fmla="*/ 415948 w 1418004"/>
              <a:gd name="connsiteY6" fmla="*/ 511681 h 511681"/>
              <a:gd name="connsiteX7" fmla="*/ 0 w 1418004"/>
              <a:gd name="connsiteY7" fmla="*/ 511681 h 511681"/>
              <a:gd name="connsiteX8" fmla="*/ 0 w 1418004"/>
              <a:gd name="connsiteY8" fmla="*/ 0 h 511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18004" h="511681" extrusionOk="0">
                <a:moveTo>
                  <a:pt x="0" y="0"/>
                </a:moveTo>
                <a:cubicBezTo>
                  <a:pt x="179202" y="11297"/>
                  <a:pt x="332990" y="661"/>
                  <a:pt x="430128" y="0"/>
                </a:cubicBezTo>
                <a:cubicBezTo>
                  <a:pt x="527266" y="-661"/>
                  <a:pt x="713337" y="11676"/>
                  <a:pt x="888616" y="0"/>
                </a:cubicBezTo>
                <a:cubicBezTo>
                  <a:pt x="1063895" y="-11676"/>
                  <a:pt x="1164467" y="-19670"/>
                  <a:pt x="1418004" y="0"/>
                </a:cubicBezTo>
                <a:cubicBezTo>
                  <a:pt x="1409648" y="234690"/>
                  <a:pt x="1443044" y="274622"/>
                  <a:pt x="1418004" y="511681"/>
                </a:cubicBezTo>
                <a:cubicBezTo>
                  <a:pt x="1244729" y="517269"/>
                  <a:pt x="1143251" y="507236"/>
                  <a:pt x="916976" y="511681"/>
                </a:cubicBezTo>
                <a:cubicBezTo>
                  <a:pt x="690701" y="516126"/>
                  <a:pt x="631109" y="532267"/>
                  <a:pt x="415948" y="511681"/>
                </a:cubicBezTo>
                <a:cubicBezTo>
                  <a:pt x="200787" y="491095"/>
                  <a:pt x="184383" y="495396"/>
                  <a:pt x="0" y="511681"/>
                </a:cubicBezTo>
                <a:cubicBezTo>
                  <a:pt x="4652" y="347519"/>
                  <a:pt x="13260" y="219673"/>
                  <a:pt x="0" y="0"/>
                </a:cubicBezTo>
                <a:close/>
              </a:path>
            </a:pathLst>
          </a:custGeom>
          <a:noFill/>
          <a:ln w="3810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193895274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600" b="1">
                <a:solidFill>
                  <a:schemeClr val="tx1"/>
                </a:solidFill>
              </a:rPr>
              <a:t>10</a:t>
            </a:r>
            <a:endParaRPr lang="LID4096" sz="3600" b="1">
              <a:solidFill>
                <a:schemeClr val="tx1"/>
              </a:solidFill>
            </a:endParaRPr>
          </a:p>
        </p:txBody>
      </p:sp>
      <p:sp>
        <p:nvSpPr>
          <p:cNvPr id="8" name="Accolade fermante 7">
            <a:extLst>
              <a:ext uri="{FF2B5EF4-FFF2-40B4-BE49-F238E27FC236}">
                <a16:creationId xmlns:a16="http://schemas.microsoft.com/office/drawing/2014/main" id="{7968C141-1152-4CC2-842E-B936E03D8C7C}"/>
              </a:ext>
            </a:extLst>
          </p:cNvPr>
          <p:cNvSpPr/>
          <p:nvPr/>
        </p:nvSpPr>
        <p:spPr>
          <a:xfrm rot="16200000">
            <a:off x="6256609" y="1683678"/>
            <a:ext cx="331379" cy="475295"/>
          </a:xfrm>
          <a:prstGeom prst="rightBrace">
            <a:avLst/>
          </a:prstGeom>
          <a:noFill/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D7D0A1AC-5290-48AD-B9F4-FE49DD75C0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52943" y="2109717"/>
            <a:ext cx="157920" cy="365188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7DE00094-0AAA-4DAB-B56A-E68A79D1D713}"/>
              </a:ext>
            </a:extLst>
          </p:cNvPr>
          <p:cNvSpPr txBox="1"/>
          <p:nvPr/>
        </p:nvSpPr>
        <p:spPr>
          <a:xfrm>
            <a:off x="6154002" y="1213199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600"/>
              <a:t>4</a:t>
            </a:r>
            <a:endParaRPr lang="LID4096" sz="360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736B428D-B1F1-4A05-9F2F-696C0AE5E3E5}"/>
              </a:ext>
            </a:extLst>
          </p:cNvPr>
          <p:cNvSpPr txBox="1"/>
          <p:nvPr/>
        </p:nvSpPr>
        <p:spPr>
          <a:xfrm>
            <a:off x="10288467" y="2109717"/>
            <a:ext cx="159851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4400"/>
              <a:t>10 - 4 </a:t>
            </a:r>
            <a:endParaRPr lang="LID4096" sz="440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E3E99F0-5D1C-42AF-940B-9EAD58FB9261}"/>
              </a:ext>
            </a:extLst>
          </p:cNvPr>
          <p:cNvSpPr/>
          <p:nvPr/>
        </p:nvSpPr>
        <p:spPr>
          <a:xfrm>
            <a:off x="4740497" y="5367085"/>
            <a:ext cx="974561" cy="511681"/>
          </a:xfrm>
          <a:custGeom>
            <a:avLst/>
            <a:gdLst>
              <a:gd name="connsiteX0" fmla="*/ 0 w 974561"/>
              <a:gd name="connsiteY0" fmla="*/ 0 h 511681"/>
              <a:gd name="connsiteX1" fmla="*/ 458044 w 974561"/>
              <a:gd name="connsiteY1" fmla="*/ 0 h 511681"/>
              <a:gd name="connsiteX2" fmla="*/ 974561 w 974561"/>
              <a:gd name="connsiteY2" fmla="*/ 0 h 511681"/>
              <a:gd name="connsiteX3" fmla="*/ 974561 w 974561"/>
              <a:gd name="connsiteY3" fmla="*/ 511681 h 511681"/>
              <a:gd name="connsiteX4" fmla="*/ 477535 w 974561"/>
              <a:gd name="connsiteY4" fmla="*/ 511681 h 511681"/>
              <a:gd name="connsiteX5" fmla="*/ 0 w 974561"/>
              <a:gd name="connsiteY5" fmla="*/ 511681 h 511681"/>
              <a:gd name="connsiteX6" fmla="*/ 0 w 974561"/>
              <a:gd name="connsiteY6" fmla="*/ 0 h 511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74561" h="511681" extrusionOk="0">
                <a:moveTo>
                  <a:pt x="0" y="0"/>
                </a:moveTo>
                <a:cubicBezTo>
                  <a:pt x="183958" y="16377"/>
                  <a:pt x="283829" y="-7949"/>
                  <a:pt x="458044" y="0"/>
                </a:cubicBezTo>
                <a:cubicBezTo>
                  <a:pt x="632259" y="7949"/>
                  <a:pt x="788720" y="13195"/>
                  <a:pt x="974561" y="0"/>
                </a:cubicBezTo>
                <a:cubicBezTo>
                  <a:pt x="973268" y="184380"/>
                  <a:pt x="961440" y="270119"/>
                  <a:pt x="974561" y="511681"/>
                </a:cubicBezTo>
                <a:cubicBezTo>
                  <a:pt x="804567" y="522365"/>
                  <a:pt x="644489" y="501513"/>
                  <a:pt x="477535" y="511681"/>
                </a:cubicBezTo>
                <a:cubicBezTo>
                  <a:pt x="310581" y="521849"/>
                  <a:pt x="168920" y="519604"/>
                  <a:pt x="0" y="511681"/>
                </a:cubicBezTo>
                <a:cubicBezTo>
                  <a:pt x="23367" y="284978"/>
                  <a:pt x="22061" y="250569"/>
                  <a:pt x="0" y="0"/>
                </a:cubicBezTo>
                <a:close/>
              </a:path>
            </a:pathLst>
          </a:custGeom>
          <a:noFill/>
          <a:ln w="3810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193895274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600" b="1">
                <a:solidFill>
                  <a:schemeClr val="tx1"/>
                </a:solidFill>
                <a:latin typeface="Open-Dyslexic" panose="020B0603030804020204" pitchFamily="34" charset="0"/>
              </a:rPr>
              <a:t>10</a:t>
            </a:r>
            <a:endParaRPr lang="LID4096" sz="3600" b="1">
              <a:solidFill>
                <a:schemeClr val="tx1"/>
              </a:solidFill>
              <a:latin typeface="Open-Dyslexic" panose="020B0603030804020204" pitchFamily="34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CB45B39-314B-4DBF-B62A-4787933C2D55}"/>
              </a:ext>
            </a:extLst>
          </p:cNvPr>
          <p:cNvSpPr/>
          <p:nvPr/>
        </p:nvSpPr>
        <p:spPr>
          <a:xfrm>
            <a:off x="4740497" y="5886643"/>
            <a:ext cx="1418004" cy="511681"/>
          </a:xfrm>
          <a:custGeom>
            <a:avLst/>
            <a:gdLst>
              <a:gd name="connsiteX0" fmla="*/ 0 w 1418004"/>
              <a:gd name="connsiteY0" fmla="*/ 0 h 511681"/>
              <a:gd name="connsiteX1" fmla="*/ 430128 w 1418004"/>
              <a:gd name="connsiteY1" fmla="*/ 0 h 511681"/>
              <a:gd name="connsiteX2" fmla="*/ 888616 w 1418004"/>
              <a:gd name="connsiteY2" fmla="*/ 0 h 511681"/>
              <a:gd name="connsiteX3" fmla="*/ 1418004 w 1418004"/>
              <a:gd name="connsiteY3" fmla="*/ 0 h 511681"/>
              <a:gd name="connsiteX4" fmla="*/ 1418004 w 1418004"/>
              <a:gd name="connsiteY4" fmla="*/ 511681 h 511681"/>
              <a:gd name="connsiteX5" fmla="*/ 916976 w 1418004"/>
              <a:gd name="connsiteY5" fmla="*/ 511681 h 511681"/>
              <a:gd name="connsiteX6" fmla="*/ 415948 w 1418004"/>
              <a:gd name="connsiteY6" fmla="*/ 511681 h 511681"/>
              <a:gd name="connsiteX7" fmla="*/ 0 w 1418004"/>
              <a:gd name="connsiteY7" fmla="*/ 511681 h 511681"/>
              <a:gd name="connsiteX8" fmla="*/ 0 w 1418004"/>
              <a:gd name="connsiteY8" fmla="*/ 0 h 511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18004" h="511681" extrusionOk="0">
                <a:moveTo>
                  <a:pt x="0" y="0"/>
                </a:moveTo>
                <a:cubicBezTo>
                  <a:pt x="179202" y="11297"/>
                  <a:pt x="332990" y="661"/>
                  <a:pt x="430128" y="0"/>
                </a:cubicBezTo>
                <a:cubicBezTo>
                  <a:pt x="527266" y="-661"/>
                  <a:pt x="713337" y="11676"/>
                  <a:pt x="888616" y="0"/>
                </a:cubicBezTo>
                <a:cubicBezTo>
                  <a:pt x="1063895" y="-11676"/>
                  <a:pt x="1164467" y="-19670"/>
                  <a:pt x="1418004" y="0"/>
                </a:cubicBezTo>
                <a:cubicBezTo>
                  <a:pt x="1409648" y="234690"/>
                  <a:pt x="1443044" y="274622"/>
                  <a:pt x="1418004" y="511681"/>
                </a:cubicBezTo>
                <a:cubicBezTo>
                  <a:pt x="1244729" y="517269"/>
                  <a:pt x="1143251" y="507236"/>
                  <a:pt x="916976" y="511681"/>
                </a:cubicBezTo>
                <a:cubicBezTo>
                  <a:pt x="690701" y="516126"/>
                  <a:pt x="631109" y="532267"/>
                  <a:pt x="415948" y="511681"/>
                </a:cubicBezTo>
                <a:cubicBezTo>
                  <a:pt x="200787" y="491095"/>
                  <a:pt x="184383" y="495396"/>
                  <a:pt x="0" y="511681"/>
                </a:cubicBezTo>
                <a:cubicBezTo>
                  <a:pt x="4652" y="347519"/>
                  <a:pt x="13260" y="219673"/>
                  <a:pt x="0" y="0"/>
                </a:cubicBezTo>
                <a:close/>
              </a:path>
            </a:pathLst>
          </a:custGeom>
          <a:noFill/>
          <a:ln w="3810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193895274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 b="1">
              <a:solidFill>
                <a:schemeClr val="tx1"/>
              </a:solidFill>
            </a:endParaRPr>
          </a:p>
        </p:txBody>
      </p:sp>
      <p:sp>
        <p:nvSpPr>
          <p:cNvPr id="14" name="Accolade fermante 13">
            <a:extLst>
              <a:ext uri="{FF2B5EF4-FFF2-40B4-BE49-F238E27FC236}">
                <a16:creationId xmlns:a16="http://schemas.microsoft.com/office/drawing/2014/main" id="{974352EE-A459-4446-8E92-059DF3BE09FC}"/>
              </a:ext>
            </a:extLst>
          </p:cNvPr>
          <p:cNvSpPr/>
          <p:nvPr/>
        </p:nvSpPr>
        <p:spPr>
          <a:xfrm rot="16200000">
            <a:off x="5817665" y="4982401"/>
            <a:ext cx="331379" cy="475295"/>
          </a:xfrm>
          <a:prstGeom prst="rightBrace">
            <a:avLst/>
          </a:prstGeom>
          <a:noFill/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DE69100-5470-4FD1-B2B9-E86D6CCFCB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8817" y="6002169"/>
            <a:ext cx="157920" cy="365188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05D4318B-8C3C-4CF2-8C6D-1D7DCF052448}"/>
              </a:ext>
            </a:extLst>
          </p:cNvPr>
          <p:cNvSpPr txBox="1"/>
          <p:nvPr/>
        </p:nvSpPr>
        <p:spPr>
          <a:xfrm>
            <a:off x="5715058" y="4497009"/>
            <a:ext cx="47801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600">
                <a:latin typeface="Open-Dyslexic" panose="020B0603030804020204" pitchFamily="34" charset="0"/>
              </a:rPr>
              <a:t>4</a:t>
            </a:r>
            <a:endParaRPr lang="LID4096" sz="3600">
              <a:latin typeface="Open-Dyslexic" panose="020B0603030804020204" pitchFamily="34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5CCB4130-5066-4C2F-809A-C65DCCD9146A}"/>
              </a:ext>
            </a:extLst>
          </p:cNvPr>
          <p:cNvSpPr txBox="1"/>
          <p:nvPr/>
        </p:nvSpPr>
        <p:spPr>
          <a:xfrm>
            <a:off x="10288467" y="5408856"/>
            <a:ext cx="157767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4400"/>
              <a:t>10 +4 </a:t>
            </a:r>
            <a:endParaRPr lang="LID4096" sz="4400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0F909339-B413-4A0B-906B-7F2985964B8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21182">
            <a:off x="55249" y="3950712"/>
            <a:ext cx="1567350" cy="1738923"/>
          </a:xfrm>
          <a:prstGeom prst="rect">
            <a:avLst/>
          </a:prstGeom>
        </p:spPr>
      </p:pic>
      <p:sp>
        <p:nvSpPr>
          <p:cNvPr id="19" name="Rectangle à coins arrondis 1">
            <a:extLst>
              <a:ext uri="{FF2B5EF4-FFF2-40B4-BE49-F238E27FC236}">
                <a16:creationId xmlns:a16="http://schemas.microsoft.com/office/drawing/2014/main" id="{5BE267B8-72A4-4A54-A736-BC3257AD20F1}"/>
              </a:ext>
            </a:extLst>
          </p:cNvPr>
          <p:cNvSpPr/>
          <p:nvPr/>
        </p:nvSpPr>
        <p:spPr>
          <a:xfrm>
            <a:off x="78930" y="1397575"/>
            <a:ext cx="2399264" cy="1789471"/>
          </a:xfrm>
          <a:prstGeom prst="wedgeRoundRectCallout">
            <a:avLst>
              <a:gd name="adj1" fmla="val -13941"/>
              <a:gd name="adj2" fmla="val 93830"/>
              <a:gd name="adj3" fmla="val 16667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>
                <a:latin typeface="Open-Dyslexic" panose="020B0603030804020204" pitchFamily="34" charset="0"/>
              </a:rPr>
              <a:t>Vous remarquez quelque chose ?</a:t>
            </a:r>
            <a:endParaRPr lang="en-US" sz="2800" dirty="0">
              <a:latin typeface="Open-Dyslexic" panose="020B0603030804020204" pitchFamily="34" charset="0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31461C38-0611-F2F1-4A34-4048CC54C2E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66060" r="69497" b="452"/>
          <a:stretch/>
        </p:blipFill>
        <p:spPr>
          <a:xfrm>
            <a:off x="0" y="6220015"/>
            <a:ext cx="727588" cy="637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816855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24138202-5658-4C30-8D85-6EE66B4A23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1326" y="940854"/>
            <a:ext cx="8169348" cy="4976291"/>
          </a:xfrm>
          <a:prstGeom prst="rect">
            <a:avLst/>
          </a:prstGeom>
        </p:spPr>
      </p:pic>
      <p:pic>
        <p:nvPicPr>
          <p:cNvPr id="4" name="Graphique 3">
            <a:extLst>
              <a:ext uri="{FF2B5EF4-FFF2-40B4-BE49-F238E27FC236}">
                <a16:creationId xmlns:a16="http://schemas.microsoft.com/office/drawing/2014/main" id="{E898AECF-5F48-4406-9889-7DC134344B4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378604" y="1592853"/>
            <a:ext cx="1529792" cy="5140104"/>
          </a:xfrm>
          <a:prstGeom prst="rect">
            <a:avLst/>
          </a:prstGeom>
        </p:spPr>
      </p:pic>
      <p:pic>
        <p:nvPicPr>
          <p:cNvPr id="5" name="Graphique 4">
            <a:extLst>
              <a:ext uri="{FF2B5EF4-FFF2-40B4-BE49-F238E27FC236}">
                <a16:creationId xmlns:a16="http://schemas.microsoft.com/office/drawing/2014/main" id="{9DD4F8F3-4631-4D42-A25A-99C0608FC0E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8297" y="1540757"/>
            <a:ext cx="1725098" cy="5244296"/>
          </a:xfrm>
          <a:prstGeom prst="rect">
            <a:avLst/>
          </a:prstGeom>
        </p:spPr>
      </p:pic>
      <p:sp>
        <p:nvSpPr>
          <p:cNvPr id="6" name="Rectangle à coins arrondis 1">
            <a:extLst>
              <a:ext uri="{FF2B5EF4-FFF2-40B4-BE49-F238E27FC236}">
                <a16:creationId xmlns:a16="http://schemas.microsoft.com/office/drawing/2014/main" id="{CCF02011-020E-40FD-96E4-9D27B91BC5CD}"/>
              </a:ext>
            </a:extLst>
          </p:cNvPr>
          <p:cNvSpPr/>
          <p:nvPr/>
        </p:nvSpPr>
        <p:spPr>
          <a:xfrm>
            <a:off x="0" y="9832"/>
            <a:ext cx="10009238" cy="639098"/>
          </a:xfrm>
          <a:prstGeom prst="wedgeRoundRectCallout">
            <a:avLst>
              <a:gd name="adj1" fmla="val -33241"/>
              <a:gd name="adj2" fmla="val 81220"/>
              <a:gd name="adj3" fmla="val 16667"/>
            </a:avLst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>
                <a:ea typeface="Nirmala UI" panose="020B0502040204020203" pitchFamily="34" charset="0"/>
                <a:cs typeface="Nirmala UI" panose="020B0502040204020203" pitchFamily="34" charset="0"/>
              </a:rPr>
              <a:t>Ici on dit "4 de plus" et on fait une soustraction</a:t>
            </a:r>
            <a:endParaRPr lang="en-US" sz="3600" dirty="0"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76D55D46-2167-4ED0-8291-2E0E4CFA8FA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180000">
            <a:off x="746377" y="2465635"/>
            <a:ext cx="330283" cy="213049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1EAA1A05-5C0D-2846-B6C5-31040688659F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t="66060" r="69497" b="452"/>
          <a:stretch/>
        </p:blipFill>
        <p:spPr>
          <a:xfrm>
            <a:off x="0" y="6220015"/>
            <a:ext cx="727588" cy="637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18767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7AD5EECF-4F64-49C0-B46B-CAFDBF5128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2735" y="950686"/>
            <a:ext cx="8127435" cy="5032728"/>
          </a:xfrm>
          <a:prstGeom prst="rect">
            <a:avLst/>
          </a:prstGeom>
        </p:spPr>
      </p:pic>
      <p:pic>
        <p:nvPicPr>
          <p:cNvPr id="5" name="Graphique 4">
            <a:extLst>
              <a:ext uri="{FF2B5EF4-FFF2-40B4-BE49-F238E27FC236}">
                <a16:creationId xmlns:a16="http://schemas.microsoft.com/office/drawing/2014/main" id="{6E97A295-48D3-4D75-92DC-16DB4762A3B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378604" y="1592853"/>
            <a:ext cx="1529792" cy="5140104"/>
          </a:xfrm>
          <a:prstGeom prst="rect">
            <a:avLst/>
          </a:prstGeom>
        </p:spPr>
      </p:pic>
      <p:pic>
        <p:nvPicPr>
          <p:cNvPr id="6" name="Graphique 5">
            <a:extLst>
              <a:ext uri="{FF2B5EF4-FFF2-40B4-BE49-F238E27FC236}">
                <a16:creationId xmlns:a16="http://schemas.microsoft.com/office/drawing/2014/main" id="{873663B8-FC16-4FC7-A5B5-6D0B028D04A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8297" y="1540757"/>
            <a:ext cx="1725098" cy="5244296"/>
          </a:xfrm>
          <a:prstGeom prst="rect">
            <a:avLst/>
          </a:prstGeom>
        </p:spPr>
      </p:pic>
      <p:sp>
        <p:nvSpPr>
          <p:cNvPr id="7" name="Rectangle à coins arrondis 1">
            <a:extLst>
              <a:ext uri="{FF2B5EF4-FFF2-40B4-BE49-F238E27FC236}">
                <a16:creationId xmlns:a16="http://schemas.microsoft.com/office/drawing/2014/main" id="{D994BBC3-9975-42B5-B999-B4BE36644DF8}"/>
              </a:ext>
            </a:extLst>
          </p:cNvPr>
          <p:cNvSpPr/>
          <p:nvPr/>
        </p:nvSpPr>
        <p:spPr>
          <a:xfrm>
            <a:off x="0" y="9832"/>
            <a:ext cx="10009238" cy="639098"/>
          </a:xfrm>
          <a:prstGeom prst="wedgeRoundRectCallout">
            <a:avLst>
              <a:gd name="adj1" fmla="val -31375"/>
              <a:gd name="adj2" fmla="val -35703"/>
              <a:gd name="adj3" fmla="val 16667"/>
            </a:avLst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>
                <a:ea typeface="Nirmala UI" panose="020B0502040204020203" pitchFamily="34" charset="0"/>
                <a:cs typeface="Nirmala UI" panose="020B0502040204020203" pitchFamily="34" charset="0"/>
              </a:rPr>
              <a:t>Ici on dit "4 de plus" et on fait une soustraction</a:t>
            </a:r>
            <a:endParaRPr lang="en-US" sz="3600" dirty="0"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8" name="Rectangle à coins arrondis 1">
            <a:extLst>
              <a:ext uri="{FF2B5EF4-FFF2-40B4-BE49-F238E27FC236}">
                <a16:creationId xmlns:a16="http://schemas.microsoft.com/office/drawing/2014/main" id="{04991439-57ED-4DE3-A0F4-5E1FACCF5D30}"/>
              </a:ext>
            </a:extLst>
          </p:cNvPr>
          <p:cNvSpPr/>
          <p:nvPr/>
        </p:nvSpPr>
        <p:spPr>
          <a:xfrm>
            <a:off x="2182762" y="6201595"/>
            <a:ext cx="10009238" cy="639098"/>
          </a:xfrm>
          <a:prstGeom prst="wedgeRoundRectCallout">
            <a:avLst>
              <a:gd name="adj1" fmla="val 40727"/>
              <a:gd name="adj2" fmla="val -163395"/>
              <a:gd name="adj3" fmla="val 16667"/>
            </a:avLst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>
                <a:ea typeface="Nirmala UI" panose="020B0502040204020203" pitchFamily="34" charset="0"/>
                <a:cs typeface="Nirmala UI" panose="020B0502040204020203" pitchFamily="34" charset="0"/>
              </a:rPr>
              <a:t>Ici on dit "4 de moins" et on fait une addition</a:t>
            </a:r>
            <a:endParaRPr lang="en-US" sz="3600" dirty="0"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84CA770-EF85-477E-A83E-45ABB03D295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991412" y="2447767"/>
            <a:ext cx="264847" cy="193612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EF185BED-F18E-1B35-8459-0732D19B51A0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t="66060" r="69497" b="452"/>
          <a:stretch/>
        </p:blipFill>
        <p:spPr>
          <a:xfrm>
            <a:off x="0" y="6220015"/>
            <a:ext cx="727588" cy="637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43702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Image 38">
            <a:extLst>
              <a:ext uri="{FF2B5EF4-FFF2-40B4-BE49-F238E27FC236}">
                <a16:creationId xmlns:a16="http://schemas.microsoft.com/office/drawing/2014/main" id="{675DFA33-441D-478B-84D2-D90E73B47F6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1492" t="34165" r="41973"/>
          <a:stretch/>
        </p:blipFill>
        <p:spPr>
          <a:xfrm>
            <a:off x="4729316" y="124110"/>
            <a:ext cx="2389239" cy="281408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0" name="Image 39">
            <a:extLst>
              <a:ext uri="{FF2B5EF4-FFF2-40B4-BE49-F238E27FC236}">
                <a16:creationId xmlns:a16="http://schemas.microsoft.com/office/drawing/2014/main" id="{528749AE-424E-4396-9DA3-E8C8FD084E6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21182">
            <a:off x="602834" y="3912897"/>
            <a:ext cx="2484457" cy="2756423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42B83824-CD85-405A-9D6F-2E9A9D8AC8C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2189" t="40429" r="40490"/>
          <a:stretch/>
        </p:blipFill>
        <p:spPr>
          <a:xfrm>
            <a:off x="4729316" y="3318360"/>
            <a:ext cx="2389239" cy="259835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3" name="Rectangle à coins arrondis 1">
            <a:extLst>
              <a:ext uri="{FF2B5EF4-FFF2-40B4-BE49-F238E27FC236}">
                <a16:creationId xmlns:a16="http://schemas.microsoft.com/office/drawing/2014/main" id="{3DB69C9F-156E-43F5-AE1B-49B5AFFD876F}"/>
              </a:ext>
            </a:extLst>
          </p:cNvPr>
          <p:cNvSpPr/>
          <p:nvPr/>
        </p:nvSpPr>
        <p:spPr>
          <a:xfrm>
            <a:off x="134152" y="124109"/>
            <a:ext cx="4228065" cy="1803013"/>
          </a:xfrm>
          <a:prstGeom prst="wedgeRoundRectCallout">
            <a:avLst>
              <a:gd name="adj1" fmla="val -13033"/>
              <a:gd name="adj2" fmla="val 134548"/>
              <a:gd name="adj3" fmla="val 16667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/>
              <a:t>Oui c'est le schéma qui va nous aider !</a:t>
            </a:r>
            <a:endParaRPr lang="en-US" sz="4000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8A68C42B-8C79-4212-8CB1-9F0E264547F4}"/>
              </a:ext>
            </a:extLst>
          </p:cNvPr>
          <p:cNvSpPr txBox="1"/>
          <p:nvPr/>
        </p:nvSpPr>
        <p:spPr>
          <a:xfrm>
            <a:off x="7678994" y="284656"/>
            <a:ext cx="4513006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i="1"/>
              <a:t>"La grande valeur </a:t>
            </a:r>
            <a:r>
              <a:rPr lang="fr-FR" sz="2800" i="1">
                <a:highlight>
                  <a:srgbClr val="00FF00"/>
                </a:highlight>
              </a:rPr>
              <a:t>moins</a:t>
            </a:r>
            <a:r>
              <a:rPr lang="fr-FR" sz="2800" i="1"/>
              <a:t> la différence nous donne la petite valeur."</a:t>
            </a:r>
          </a:p>
          <a:p>
            <a:endParaRPr lang="fr-FR" i="1">
              <a:latin typeface="Open-Dyslexic" panose="020B0603030804020204" pitchFamily="34" charset="0"/>
            </a:endParaRPr>
          </a:p>
          <a:p>
            <a:endParaRPr lang="fr-FR" i="1">
              <a:latin typeface="Open-Dyslexic" panose="020B0603030804020204" pitchFamily="34" charset="0"/>
            </a:endParaRPr>
          </a:p>
          <a:p>
            <a:r>
              <a:rPr lang="fr-FR" sz="3600" b="1">
                <a:latin typeface="Open-Dyslexic" panose="020B0603030804020204" pitchFamily="34" charset="0"/>
              </a:rPr>
              <a:t>10 </a:t>
            </a:r>
            <a:r>
              <a:rPr lang="fr-FR" sz="3600" b="1">
                <a:highlight>
                  <a:srgbClr val="00FF00"/>
                </a:highlight>
                <a:latin typeface="Open-Dyslexic" panose="020B0603030804020204" pitchFamily="34" charset="0"/>
              </a:rPr>
              <a:t>-</a:t>
            </a:r>
            <a:r>
              <a:rPr lang="fr-FR" sz="3600" b="1">
                <a:latin typeface="Open-Dyslexic" panose="020B0603030804020204" pitchFamily="34" charset="0"/>
              </a:rPr>
              <a:t> 4 =  </a:t>
            </a:r>
            <a:r>
              <a:rPr lang="fr-FR" sz="3600" b="1">
                <a:highlight>
                  <a:srgbClr val="FFFF00"/>
                </a:highlight>
                <a:latin typeface="Open-Dyslexic" panose="020B0603030804020204" pitchFamily="34" charset="0"/>
              </a:rPr>
              <a:t>?</a:t>
            </a:r>
            <a:endParaRPr lang="LID4096" sz="3600" b="1">
              <a:highlight>
                <a:srgbClr val="FFFF00"/>
              </a:highlight>
              <a:latin typeface="Open-Dyslexic" panose="020B060303080402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455B4545-5A7D-F50D-D526-4B5CDC441157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66060" r="69497" b="452"/>
          <a:stretch/>
        </p:blipFill>
        <p:spPr>
          <a:xfrm>
            <a:off x="0" y="6220015"/>
            <a:ext cx="727588" cy="637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874260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Image 38">
            <a:extLst>
              <a:ext uri="{FF2B5EF4-FFF2-40B4-BE49-F238E27FC236}">
                <a16:creationId xmlns:a16="http://schemas.microsoft.com/office/drawing/2014/main" id="{675DFA33-441D-478B-84D2-D90E73B47F6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1492" t="34165" r="41973"/>
          <a:stretch/>
        </p:blipFill>
        <p:spPr>
          <a:xfrm>
            <a:off x="4729316" y="124110"/>
            <a:ext cx="2389239" cy="281408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0" name="Image 39">
            <a:extLst>
              <a:ext uri="{FF2B5EF4-FFF2-40B4-BE49-F238E27FC236}">
                <a16:creationId xmlns:a16="http://schemas.microsoft.com/office/drawing/2014/main" id="{528749AE-424E-4396-9DA3-E8C8FD084E6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21182">
            <a:off x="3260903" y="1159618"/>
            <a:ext cx="1599641" cy="1774749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42B83824-CD85-405A-9D6F-2E9A9D8AC8C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2189" t="40429" r="40490"/>
          <a:stretch/>
        </p:blipFill>
        <p:spPr>
          <a:xfrm>
            <a:off x="4729316" y="3318360"/>
            <a:ext cx="2389239" cy="259835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3" name="Rectangle à coins arrondis 1">
            <a:extLst>
              <a:ext uri="{FF2B5EF4-FFF2-40B4-BE49-F238E27FC236}">
                <a16:creationId xmlns:a16="http://schemas.microsoft.com/office/drawing/2014/main" id="{3DB69C9F-156E-43F5-AE1B-49B5AFFD876F}"/>
              </a:ext>
            </a:extLst>
          </p:cNvPr>
          <p:cNvSpPr/>
          <p:nvPr/>
        </p:nvSpPr>
        <p:spPr>
          <a:xfrm>
            <a:off x="137652" y="648034"/>
            <a:ext cx="3254477" cy="1472310"/>
          </a:xfrm>
          <a:prstGeom prst="wedgeRoundRectCallout">
            <a:avLst>
              <a:gd name="adj1" fmla="val 47547"/>
              <a:gd name="adj2" fmla="val 65763"/>
              <a:gd name="adj3" fmla="val 16667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/>
              <a:t>Ici il faut une soustraction</a:t>
            </a:r>
            <a:endParaRPr lang="en-US" sz="4000" dirty="0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F630586E-18D9-4A6F-88CA-008145E6A35E}"/>
              </a:ext>
            </a:extLst>
          </p:cNvPr>
          <p:cNvSpPr txBox="1"/>
          <p:nvPr/>
        </p:nvSpPr>
        <p:spPr>
          <a:xfrm>
            <a:off x="7678994" y="284656"/>
            <a:ext cx="4001729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i="1"/>
              <a:t>"La grande valeur </a:t>
            </a:r>
            <a:r>
              <a:rPr lang="fr-FR" sz="2800" i="1">
                <a:highlight>
                  <a:srgbClr val="00FF00"/>
                </a:highlight>
              </a:rPr>
              <a:t>moins</a:t>
            </a:r>
            <a:r>
              <a:rPr lang="fr-FR" sz="2800" i="1"/>
              <a:t> la différence nous donne la petite valeur."</a:t>
            </a:r>
          </a:p>
          <a:p>
            <a:endParaRPr lang="fr-FR" i="1">
              <a:latin typeface="Open-Dyslexic" panose="020B0603030804020204" pitchFamily="34" charset="0"/>
            </a:endParaRPr>
          </a:p>
          <a:p>
            <a:endParaRPr lang="fr-FR" i="1">
              <a:latin typeface="Open-Dyslexic" panose="020B0603030804020204" pitchFamily="34" charset="0"/>
            </a:endParaRPr>
          </a:p>
          <a:p>
            <a:r>
              <a:rPr lang="fr-FR" sz="3600" b="1">
                <a:latin typeface="Open-Dyslexic" panose="020B0603030804020204" pitchFamily="34" charset="0"/>
              </a:rPr>
              <a:t>10 </a:t>
            </a:r>
            <a:r>
              <a:rPr lang="fr-FR" sz="3600" b="1">
                <a:highlight>
                  <a:srgbClr val="00FF00"/>
                </a:highlight>
                <a:latin typeface="Open-Dyslexic" panose="020B0603030804020204" pitchFamily="34" charset="0"/>
              </a:rPr>
              <a:t>-</a:t>
            </a:r>
            <a:r>
              <a:rPr lang="fr-FR" sz="3600" b="1">
                <a:latin typeface="Open-Dyslexic" panose="020B0603030804020204" pitchFamily="34" charset="0"/>
              </a:rPr>
              <a:t> 4 =  </a:t>
            </a:r>
            <a:r>
              <a:rPr lang="fr-FR" sz="3600" b="1">
                <a:highlight>
                  <a:srgbClr val="FFFF00"/>
                </a:highlight>
                <a:latin typeface="Open-Dyslexic" panose="020B0603030804020204" pitchFamily="34" charset="0"/>
              </a:rPr>
              <a:t>?</a:t>
            </a:r>
            <a:endParaRPr lang="LID4096" sz="3600" b="1">
              <a:highlight>
                <a:srgbClr val="FFFF00"/>
              </a:highlight>
              <a:latin typeface="Open-Dyslexic" panose="020B060303080402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CC1681D1-F6A0-960C-61D1-97D8D0948B94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66060" r="69497" b="452"/>
          <a:stretch/>
        </p:blipFill>
        <p:spPr>
          <a:xfrm>
            <a:off x="0" y="6220015"/>
            <a:ext cx="727588" cy="637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44070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Image 38">
            <a:extLst>
              <a:ext uri="{FF2B5EF4-FFF2-40B4-BE49-F238E27FC236}">
                <a16:creationId xmlns:a16="http://schemas.microsoft.com/office/drawing/2014/main" id="{675DFA33-441D-478B-84D2-D90E73B47F6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1492" t="34165" r="41973"/>
          <a:stretch/>
        </p:blipFill>
        <p:spPr>
          <a:xfrm>
            <a:off x="4729316" y="124110"/>
            <a:ext cx="2389239" cy="281408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0" name="Image 39">
            <a:extLst>
              <a:ext uri="{FF2B5EF4-FFF2-40B4-BE49-F238E27FC236}">
                <a16:creationId xmlns:a16="http://schemas.microsoft.com/office/drawing/2014/main" id="{528749AE-424E-4396-9DA3-E8C8FD084E6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21182">
            <a:off x="3260903" y="3961816"/>
            <a:ext cx="1599641" cy="1774749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42B83824-CD85-405A-9D6F-2E9A9D8AC8C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2189" t="40429" r="40490"/>
          <a:stretch/>
        </p:blipFill>
        <p:spPr>
          <a:xfrm>
            <a:off x="4729316" y="3318360"/>
            <a:ext cx="2389239" cy="259835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3" name="Rectangle à coins arrondis 1">
            <a:extLst>
              <a:ext uri="{FF2B5EF4-FFF2-40B4-BE49-F238E27FC236}">
                <a16:creationId xmlns:a16="http://schemas.microsoft.com/office/drawing/2014/main" id="{3DB69C9F-156E-43F5-AE1B-49B5AFFD876F}"/>
              </a:ext>
            </a:extLst>
          </p:cNvPr>
          <p:cNvSpPr/>
          <p:nvPr/>
        </p:nvSpPr>
        <p:spPr>
          <a:xfrm>
            <a:off x="0" y="3115935"/>
            <a:ext cx="3392129" cy="1472310"/>
          </a:xfrm>
          <a:prstGeom prst="wedgeRoundRectCallout">
            <a:avLst>
              <a:gd name="adj1" fmla="val 47547"/>
              <a:gd name="adj2" fmla="val 65763"/>
              <a:gd name="adj3" fmla="val 16667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>
                <a:latin typeface="Open-Dyslexic" panose="020B0603030804020204" pitchFamily="34" charset="0"/>
              </a:rPr>
              <a:t>Ici il faut une addition</a:t>
            </a:r>
            <a:endParaRPr lang="en-US" sz="3200" dirty="0">
              <a:latin typeface="Open-Dyslexic" panose="020B0603030804020204" pitchFamily="34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D5D29ED3-17CE-4695-BD66-0563A0A50425}"/>
              </a:ext>
            </a:extLst>
          </p:cNvPr>
          <p:cNvSpPr txBox="1"/>
          <p:nvPr/>
        </p:nvSpPr>
        <p:spPr>
          <a:xfrm>
            <a:off x="7452852" y="3755231"/>
            <a:ext cx="400172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i="1"/>
              <a:t>La petite valeur </a:t>
            </a:r>
            <a:r>
              <a:rPr lang="fr-FR" sz="2800" i="1">
                <a:highlight>
                  <a:srgbClr val="00FF00"/>
                </a:highlight>
              </a:rPr>
              <a:t>plus</a:t>
            </a:r>
            <a:r>
              <a:rPr lang="fr-FR" sz="2800" i="1"/>
              <a:t> la différence nous donne la grande valeur.</a:t>
            </a:r>
            <a:endParaRPr lang="fr-FR" i="1"/>
          </a:p>
          <a:p>
            <a:r>
              <a:rPr lang="fr-FR" sz="3600" b="1"/>
              <a:t>10 </a:t>
            </a:r>
            <a:r>
              <a:rPr lang="fr-FR" sz="3600" b="1">
                <a:highlight>
                  <a:srgbClr val="00FF00"/>
                </a:highlight>
              </a:rPr>
              <a:t>+</a:t>
            </a:r>
            <a:r>
              <a:rPr lang="fr-FR" sz="3600" b="1"/>
              <a:t> 4 =  </a:t>
            </a:r>
            <a:r>
              <a:rPr lang="fr-FR" sz="3600" b="1">
                <a:highlight>
                  <a:srgbClr val="FFFF00"/>
                </a:highlight>
              </a:rPr>
              <a:t>?</a:t>
            </a:r>
            <a:endParaRPr lang="LID4096" sz="3600" b="1">
              <a:highlight>
                <a:srgbClr val="FFFF00"/>
              </a:highlight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A38A703F-78AA-4CA2-B40E-1CB5B44477B1}"/>
              </a:ext>
            </a:extLst>
          </p:cNvPr>
          <p:cNvSpPr txBox="1"/>
          <p:nvPr/>
        </p:nvSpPr>
        <p:spPr>
          <a:xfrm>
            <a:off x="7678994" y="284656"/>
            <a:ext cx="4513006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i="1"/>
              <a:t>"La grande valeur </a:t>
            </a:r>
            <a:r>
              <a:rPr lang="fr-FR" sz="2800" i="1">
                <a:highlight>
                  <a:srgbClr val="00FF00"/>
                </a:highlight>
              </a:rPr>
              <a:t>moins</a:t>
            </a:r>
            <a:r>
              <a:rPr lang="fr-FR" sz="2800" i="1"/>
              <a:t> </a:t>
            </a:r>
          </a:p>
          <a:p>
            <a:r>
              <a:rPr lang="fr-FR" sz="2800" i="1"/>
              <a:t>la différence nous donne</a:t>
            </a:r>
          </a:p>
          <a:p>
            <a:r>
              <a:rPr lang="fr-FR" sz="2800" i="1"/>
              <a:t>la petite valeur."</a:t>
            </a:r>
          </a:p>
          <a:p>
            <a:endParaRPr lang="fr-FR" i="1">
              <a:latin typeface="Open-Dyslexic" panose="020B0603030804020204" pitchFamily="34" charset="0"/>
            </a:endParaRPr>
          </a:p>
          <a:p>
            <a:endParaRPr lang="fr-FR" i="1">
              <a:latin typeface="Open-Dyslexic" panose="020B0603030804020204" pitchFamily="34" charset="0"/>
            </a:endParaRPr>
          </a:p>
          <a:p>
            <a:r>
              <a:rPr lang="fr-FR" sz="3600" b="1">
                <a:latin typeface="Open-Dyslexic" panose="020B0603030804020204" pitchFamily="34" charset="0"/>
              </a:rPr>
              <a:t>10 </a:t>
            </a:r>
            <a:r>
              <a:rPr lang="fr-FR" sz="3600" b="1">
                <a:highlight>
                  <a:srgbClr val="00FF00"/>
                </a:highlight>
                <a:latin typeface="Open-Dyslexic" panose="020B0603030804020204" pitchFamily="34" charset="0"/>
              </a:rPr>
              <a:t>-</a:t>
            </a:r>
            <a:r>
              <a:rPr lang="fr-FR" sz="3600" b="1">
                <a:latin typeface="Open-Dyslexic" panose="020B0603030804020204" pitchFamily="34" charset="0"/>
              </a:rPr>
              <a:t> 4 =  </a:t>
            </a:r>
            <a:r>
              <a:rPr lang="fr-FR" sz="3600" b="1">
                <a:highlight>
                  <a:srgbClr val="FFFF00"/>
                </a:highlight>
                <a:latin typeface="Open-Dyslexic" panose="020B0603030804020204" pitchFamily="34" charset="0"/>
              </a:rPr>
              <a:t>?</a:t>
            </a:r>
            <a:endParaRPr lang="LID4096" sz="3600" b="1">
              <a:highlight>
                <a:srgbClr val="FFFF00"/>
              </a:highlight>
              <a:latin typeface="Open-Dyslexic" panose="020B0603030804020204" pitchFamily="34" charset="0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2EB3243D-8C76-9A1F-6B9B-E4E0D6A0C8E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66060" r="69497" b="452"/>
          <a:stretch/>
        </p:blipFill>
        <p:spPr>
          <a:xfrm>
            <a:off x="0" y="6220015"/>
            <a:ext cx="727588" cy="637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701085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phique 6">
            <a:extLst>
              <a:ext uri="{FF2B5EF4-FFF2-40B4-BE49-F238E27FC236}">
                <a16:creationId xmlns:a16="http://schemas.microsoft.com/office/drawing/2014/main" id="{B759DFF6-E32B-44F0-B895-AC88C08569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378604" y="1592853"/>
            <a:ext cx="1529792" cy="5140104"/>
          </a:xfrm>
          <a:prstGeom prst="rect">
            <a:avLst/>
          </a:prstGeom>
        </p:spPr>
      </p:pic>
      <p:pic>
        <p:nvPicPr>
          <p:cNvPr id="8" name="Graphique 7">
            <a:extLst>
              <a:ext uri="{FF2B5EF4-FFF2-40B4-BE49-F238E27FC236}">
                <a16:creationId xmlns:a16="http://schemas.microsoft.com/office/drawing/2014/main" id="{845FD893-87B8-4FDF-B807-F0862E04CBC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8297" y="1540757"/>
            <a:ext cx="1725098" cy="5244296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EFE081CC-115B-4C25-9C46-3B3736A536B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21182">
            <a:off x="5183946" y="2845977"/>
            <a:ext cx="1567350" cy="1738923"/>
          </a:xfrm>
          <a:prstGeom prst="rect">
            <a:avLst/>
          </a:prstGeom>
        </p:spPr>
      </p:pic>
      <p:sp>
        <p:nvSpPr>
          <p:cNvPr id="14" name="Rectangle à coins arrondis 1">
            <a:extLst>
              <a:ext uri="{FF2B5EF4-FFF2-40B4-BE49-F238E27FC236}">
                <a16:creationId xmlns:a16="http://schemas.microsoft.com/office/drawing/2014/main" id="{8D5AF993-4A03-4266-B83E-E32A4CE32992}"/>
              </a:ext>
            </a:extLst>
          </p:cNvPr>
          <p:cNvSpPr/>
          <p:nvPr/>
        </p:nvSpPr>
        <p:spPr>
          <a:xfrm>
            <a:off x="2019873" y="11338"/>
            <a:ext cx="7895497" cy="1472310"/>
          </a:xfrm>
          <a:prstGeom prst="wedgeRoundRectCallout">
            <a:avLst>
              <a:gd name="adj1" fmla="val -6478"/>
              <a:gd name="adj2" fmla="val 111175"/>
              <a:gd name="adj3" fmla="val 16667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>
                <a:latin typeface="Open-Dyslexic" panose="020B0603030804020204" pitchFamily="34" charset="0"/>
              </a:rPr>
              <a:t>A ton tour !</a:t>
            </a:r>
            <a:endParaRPr lang="en-US" sz="3200" dirty="0">
              <a:latin typeface="Open-Dyslexic" panose="020B0603030804020204" pitchFamily="34" charset="0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CB0C496C-9D52-49C9-D5C5-AC939EC4B486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t="66060" r="69497" b="452"/>
          <a:stretch/>
        </p:blipFill>
        <p:spPr>
          <a:xfrm>
            <a:off x="0" y="6220015"/>
            <a:ext cx="727588" cy="637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717373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phique 7">
            <a:extLst>
              <a:ext uri="{FF2B5EF4-FFF2-40B4-BE49-F238E27FC236}">
                <a16:creationId xmlns:a16="http://schemas.microsoft.com/office/drawing/2014/main" id="{845FD893-87B8-4FDF-B807-F0862E04CB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8297" y="1540757"/>
            <a:ext cx="1725098" cy="5244296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EFE081CC-115B-4C25-9C46-3B3736A536B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21182">
            <a:off x="1439660" y="4878288"/>
            <a:ext cx="1567350" cy="1738923"/>
          </a:xfrm>
          <a:prstGeom prst="rect">
            <a:avLst/>
          </a:prstGeom>
        </p:spPr>
      </p:pic>
      <p:sp>
        <p:nvSpPr>
          <p:cNvPr id="6" name="Rectangle à coins arrondis 1">
            <a:extLst>
              <a:ext uri="{FF2B5EF4-FFF2-40B4-BE49-F238E27FC236}">
                <a16:creationId xmlns:a16="http://schemas.microsoft.com/office/drawing/2014/main" id="{8C7FD069-CB69-4E83-ACBC-6DF568E66313}"/>
              </a:ext>
            </a:extLst>
          </p:cNvPr>
          <p:cNvSpPr/>
          <p:nvPr/>
        </p:nvSpPr>
        <p:spPr>
          <a:xfrm>
            <a:off x="0" y="-7815"/>
            <a:ext cx="12192000" cy="1564284"/>
          </a:xfrm>
          <a:prstGeom prst="wedgeRoundRectCallout">
            <a:avLst>
              <a:gd name="adj1" fmla="val 36083"/>
              <a:gd name="adj2" fmla="val 77556"/>
              <a:gd name="adj3" fmla="val 16667"/>
            </a:avLst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/>
              <a:t>Dans ma trousse j'ai 8 crayons de couleur c'est à dire 3 de plus que mon voisin. Combien mon voisin a-t-il de crayons de couleur ?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7165B443-CA9B-4634-82D6-08F29D160CE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H="1">
            <a:off x="9657960" y="1605280"/>
            <a:ext cx="2250436" cy="5143854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9098BB2B-2E88-4B33-9806-A026A5516D1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flipH="1">
            <a:off x="11008366" y="2484655"/>
            <a:ext cx="298730" cy="202963"/>
          </a:xfrm>
          <a:prstGeom prst="rect">
            <a:avLst/>
          </a:prstGeom>
        </p:spPr>
      </p:pic>
      <p:sp>
        <p:nvSpPr>
          <p:cNvPr id="12" name="Rectangle à coins arrondis 1">
            <a:extLst>
              <a:ext uri="{FF2B5EF4-FFF2-40B4-BE49-F238E27FC236}">
                <a16:creationId xmlns:a16="http://schemas.microsoft.com/office/drawing/2014/main" id="{3E55A895-B376-4D74-B35A-463F082313AC}"/>
              </a:ext>
            </a:extLst>
          </p:cNvPr>
          <p:cNvSpPr/>
          <p:nvPr/>
        </p:nvSpPr>
        <p:spPr>
          <a:xfrm>
            <a:off x="3030138" y="4187483"/>
            <a:ext cx="8057312" cy="1989878"/>
          </a:xfrm>
          <a:prstGeom prst="wedgeRoundRectCallout">
            <a:avLst>
              <a:gd name="adj1" fmla="val -54261"/>
              <a:gd name="adj2" fmla="val -12939"/>
              <a:gd name="adj3" fmla="val 16667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/>
              <a:t>- encadre ou entoure les ETATS-COMPARAISONS</a:t>
            </a:r>
          </a:p>
          <a:p>
            <a:r>
              <a:rPr lang="en-US" sz="2800"/>
              <a:t>- reproduis le schéma de COMPARAISON ADDITIVE</a:t>
            </a:r>
          </a:p>
          <a:p>
            <a:r>
              <a:rPr lang="en-US" sz="2800"/>
              <a:t>- complète-le</a:t>
            </a:r>
          </a:p>
          <a:p>
            <a:r>
              <a:rPr lang="en-US" sz="2800"/>
              <a:t>- écris le calcul</a:t>
            </a:r>
            <a:endParaRPr lang="en-US" sz="2800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DC1268A-2AFB-490C-8F6B-8D5834EA65CA}"/>
              </a:ext>
            </a:extLst>
          </p:cNvPr>
          <p:cNvSpPr/>
          <p:nvPr/>
        </p:nvSpPr>
        <p:spPr>
          <a:xfrm>
            <a:off x="4373967" y="2718498"/>
            <a:ext cx="1466537" cy="511681"/>
          </a:xfrm>
          <a:custGeom>
            <a:avLst/>
            <a:gdLst>
              <a:gd name="connsiteX0" fmla="*/ 0 w 1466537"/>
              <a:gd name="connsiteY0" fmla="*/ 0 h 511681"/>
              <a:gd name="connsiteX1" fmla="*/ 444850 w 1466537"/>
              <a:gd name="connsiteY1" fmla="*/ 0 h 511681"/>
              <a:gd name="connsiteX2" fmla="*/ 919030 w 1466537"/>
              <a:gd name="connsiteY2" fmla="*/ 0 h 511681"/>
              <a:gd name="connsiteX3" fmla="*/ 1466537 w 1466537"/>
              <a:gd name="connsiteY3" fmla="*/ 0 h 511681"/>
              <a:gd name="connsiteX4" fmla="*/ 1466537 w 1466537"/>
              <a:gd name="connsiteY4" fmla="*/ 511681 h 511681"/>
              <a:gd name="connsiteX5" fmla="*/ 948361 w 1466537"/>
              <a:gd name="connsiteY5" fmla="*/ 511681 h 511681"/>
              <a:gd name="connsiteX6" fmla="*/ 430184 w 1466537"/>
              <a:gd name="connsiteY6" fmla="*/ 511681 h 511681"/>
              <a:gd name="connsiteX7" fmla="*/ 0 w 1466537"/>
              <a:gd name="connsiteY7" fmla="*/ 511681 h 511681"/>
              <a:gd name="connsiteX8" fmla="*/ 0 w 1466537"/>
              <a:gd name="connsiteY8" fmla="*/ 0 h 511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66537" h="511681" extrusionOk="0">
                <a:moveTo>
                  <a:pt x="0" y="0"/>
                </a:moveTo>
                <a:cubicBezTo>
                  <a:pt x="158443" y="-3936"/>
                  <a:pt x="346915" y="-17654"/>
                  <a:pt x="444850" y="0"/>
                </a:cubicBezTo>
                <a:cubicBezTo>
                  <a:pt x="542785" y="17654"/>
                  <a:pt x="761136" y="10393"/>
                  <a:pt x="919030" y="0"/>
                </a:cubicBezTo>
                <a:cubicBezTo>
                  <a:pt x="1076924" y="-10393"/>
                  <a:pt x="1216714" y="-7058"/>
                  <a:pt x="1466537" y="0"/>
                </a:cubicBezTo>
                <a:cubicBezTo>
                  <a:pt x="1458181" y="234690"/>
                  <a:pt x="1491577" y="274622"/>
                  <a:pt x="1466537" y="511681"/>
                </a:cubicBezTo>
                <a:cubicBezTo>
                  <a:pt x="1292538" y="516192"/>
                  <a:pt x="1197643" y="535745"/>
                  <a:pt x="948361" y="511681"/>
                </a:cubicBezTo>
                <a:cubicBezTo>
                  <a:pt x="699079" y="487617"/>
                  <a:pt x="625957" y="521124"/>
                  <a:pt x="430184" y="511681"/>
                </a:cubicBezTo>
                <a:cubicBezTo>
                  <a:pt x="234411" y="502238"/>
                  <a:pt x="165860" y="494488"/>
                  <a:pt x="0" y="511681"/>
                </a:cubicBezTo>
                <a:cubicBezTo>
                  <a:pt x="4652" y="347519"/>
                  <a:pt x="13260" y="219673"/>
                  <a:pt x="0" y="0"/>
                </a:cubicBezTo>
                <a:close/>
              </a:path>
            </a:pathLst>
          </a:custGeom>
          <a:noFill/>
          <a:ln w="3810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193895274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 b="1">
              <a:solidFill>
                <a:schemeClr val="tx1"/>
              </a:solidFill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54D93D1-BD41-4495-9B25-BAB797418452}"/>
              </a:ext>
            </a:extLst>
          </p:cNvPr>
          <p:cNvSpPr/>
          <p:nvPr/>
        </p:nvSpPr>
        <p:spPr>
          <a:xfrm>
            <a:off x="4373967" y="3230179"/>
            <a:ext cx="2067876" cy="664900"/>
          </a:xfrm>
          <a:custGeom>
            <a:avLst/>
            <a:gdLst>
              <a:gd name="connsiteX0" fmla="*/ 0 w 2067876"/>
              <a:gd name="connsiteY0" fmla="*/ 0 h 664900"/>
              <a:gd name="connsiteX1" fmla="*/ 627256 w 2067876"/>
              <a:gd name="connsiteY1" fmla="*/ 0 h 664900"/>
              <a:gd name="connsiteX2" fmla="*/ 1295869 w 2067876"/>
              <a:gd name="connsiteY2" fmla="*/ 0 h 664900"/>
              <a:gd name="connsiteX3" fmla="*/ 2067876 w 2067876"/>
              <a:gd name="connsiteY3" fmla="*/ 0 h 664900"/>
              <a:gd name="connsiteX4" fmla="*/ 2067876 w 2067876"/>
              <a:gd name="connsiteY4" fmla="*/ 664900 h 664900"/>
              <a:gd name="connsiteX5" fmla="*/ 1337226 w 2067876"/>
              <a:gd name="connsiteY5" fmla="*/ 664900 h 664900"/>
              <a:gd name="connsiteX6" fmla="*/ 606577 w 2067876"/>
              <a:gd name="connsiteY6" fmla="*/ 664900 h 664900"/>
              <a:gd name="connsiteX7" fmla="*/ 0 w 2067876"/>
              <a:gd name="connsiteY7" fmla="*/ 664900 h 664900"/>
              <a:gd name="connsiteX8" fmla="*/ 0 w 2067876"/>
              <a:gd name="connsiteY8" fmla="*/ 0 h 664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067876" h="664900" extrusionOk="0">
                <a:moveTo>
                  <a:pt x="0" y="0"/>
                </a:moveTo>
                <a:cubicBezTo>
                  <a:pt x="162240" y="14797"/>
                  <a:pt x="364362" y="-1476"/>
                  <a:pt x="627256" y="0"/>
                </a:cubicBezTo>
                <a:cubicBezTo>
                  <a:pt x="890150" y="1476"/>
                  <a:pt x="1077866" y="17396"/>
                  <a:pt x="1295869" y="0"/>
                </a:cubicBezTo>
                <a:cubicBezTo>
                  <a:pt x="1513872" y="-17396"/>
                  <a:pt x="1767155" y="34099"/>
                  <a:pt x="2067876" y="0"/>
                </a:cubicBezTo>
                <a:cubicBezTo>
                  <a:pt x="2090839" y="302240"/>
                  <a:pt x="2097021" y="362016"/>
                  <a:pt x="2067876" y="664900"/>
                </a:cubicBezTo>
                <a:cubicBezTo>
                  <a:pt x="1763963" y="679791"/>
                  <a:pt x="1490897" y="636938"/>
                  <a:pt x="1337226" y="664900"/>
                </a:cubicBezTo>
                <a:cubicBezTo>
                  <a:pt x="1183555" y="692863"/>
                  <a:pt x="819243" y="635145"/>
                  <a:pt x="606577" y="664900"/>
                </a:cubicBezTo>
                <a:cubicBezTo>
                  <a:pt x="393911" y="694655"/>
                  <a:pt x="211603" y="641703"/>
                  <a:pt x="0" y="664900"/>
                </a:cubicBezTo>
                <a:cubicBezTo>
                  <a:pt x="-6186" y="504884"/>
                  <a:pt x="-20970" y="327555"/>
                  <a:pt x="0" y="0"/>
                </a:cubicBezTo>
                <a:close/>
              </a:path>
            </a:pathLst>
          </a:custGeom>
          <a:noFill/>
          <a:ln w="3810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193895274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 b="1">
              <a:solidFill>
                <a:schemeClr val="tx1"/>
              </a:solidFill>
            </a:endParaRPr>
          </a:p>
        </p:txBody>
      </p:sp>
      <p:sp>
        <p:nvSpPr>
          <p:cNvPr id="17" name="Accolade fermante 16">
            <a:extLst>
              <a:ext uri="{FF2B5EF4-FFF2-40B4-BE49-F238E27FC236}">
                <a16:creationId xmlns:a16="http://schemas.microsoft.com/office/drawing/2014/main" id="{D41FF3D1-EDB4-4D6A-8E2F-B191CB29780E}"/>
              </a:ext>
            </a:extLst>
          </p:cNvPr>
          <p:cNvSpPr/>
          <p:nvPr/>
        </p:nvSpPr>
        <p:spPr>
          <a:xfrm rot="16200000">
            <a:off x="5996383" y="2273037"/>
            <a:ext cx="333824" cy="557096"/>
          </a:xfrm>
          <a:prstGeom prst="rightBrace">
            <a:avLst/>
          </a:prstGeom>
          <a:noFill/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CD383CAB-2F98-6B52-8A00-1F299D5452EE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t="66060" r="69497" b="452"/>
          <a:stretch/>
        </p:blipFill>
        <p:spPr>
          <a:xfrm>
            <a:off x="0" y="6220015"/>
            <a:ext cx="727588" cy="637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031126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à coins arrondis 1">
            <a:extLst>
              <a:ext uri="{FF2B5EF4-FFF2-40B4-BE49-F238E27FC236}">
                <a16:creationId xmlns:a16="http://schemas.microsoft.com/office/drawing/2014/main" id="{B82755A1-3D5A-475E-BE90-C7BC7F0D19ED}"/>
              </a:ext>
            </a:extLst>
          </p:cNvPr>
          <p:cNvSpPr/>
          <p:nvPr/>
        </p:nvSpPr>
        <p:spPr>
          <a:xfrm>
            <a:off x="0" y="-7815"/>
            <a:ext cx="12192000" cy="1564284"/>
          </a:xfrm>
          <a:prstGeom prst="wedgeRoundRectCallout">
            <a:avLst>
              <a:gd name="adj1" fmla="val 28341"/>
              <a:gd name="adj2" fmla="val 20987"/>
              <a:gd name="adj3" fmla="val 16667"/>
            </a:avLst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/>
              <a:t>Dans ma trousse j'ai 8 crayons de couleur c'est à dire 3 de plus que mon voisin. Combien mon voisin a-t-il de crayons de couleur ?</a:t>
            </a:r>
          </a:p>
        </p:txBody>
      </p:sp>
      <p:pic>
        <p:nvPicPr>
          <p:cNvPr id="8" name="Graphique 7">
            <a:extLst>
              <a:ext uri="{FF2B5EF4-FFF2-40B4-BE49-F238E27FC236}">
                <a16:creationId xmlns:a16="http://schemas.microsoft.com/office/drawing/2014/main" id="{845FD893-87B8-4FDF-B807-F0862E04CB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8297" y="1540757"/>
            <a:ext cx="1725098" cy="5244296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EFE081CC-115B-4C25-9C46-3B3736A536B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21182">
            <a:off x="1439660" y="4878288"/>
            <a:ext cx="1567350" cy="1738923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5DC1268A-2AFB-490C-8F6B-8D5834EA65CA}"/>
              </a:ext>
            </a:extLst>
          </p:cNvPr>
          <p:cNvSpPr/>
          <p:nvPr/>
        </p:nvSpPr>
        <p:spPr>
          <a:xfrm>
            <a:off x="4373967" y="2718498"/>
            <a:ext cx="1466537" cy="511681"/>
          </a:xfrm>
          <a:custGeom>
            <a:avLst/>
            <a:gdLst>
              <a:gd name="connsiteX0" fmla="*/ 0 w 1466537"/>
              <a:gd name="connsiteY0" fmla="*/ 0 h 511681"/>
              <a:gd name="connsiteX1" fmla="*/ 444850 w 1466537"/>
              <a:gd name="connsiteY1" fmla="*/ 0 h 511681"/>
              <a:gd name="connsiteX2" fmla="*/ 919030 w 1466537"/>
              <a:gd name="connsiteY2" fmla="*/ 0 h 511681"/>
              <a:gd name="connsiteX3" fmla="*/ 1466537 w 1466537"/>
              <a:gd name="connsiteY3" fmla="*/ 0 h 511681"/>
              <a:gd name="connsiteX4" fmla="*/ 1466537 w 1466537"/>
              <a:gd name="connsiteY4" fmla="*/ 511681 h 511681"/>
              <a:gd name="connsiteX5" fmla="*/ 948361 w 1466537"/>
              <a:gd name="connsiteY5" fmla="*/ 511681 h 511681"/>
              <a:gd name="connsiteX6" fmla="*/ 430184 w 1466537"/>
              <a:gd name="connsiteY6" fmla="*/ 511681 h 511681"/>
              <a:gd name="connsiteX7" fmla="*/ 0 w 1466537"/>
              <a:gd name="connsiteY7" fmla="*/ 511681 h 511681"/>
              <a:gd name="connsiteX8" fmla="*/ 0 w 1466537"/>
              <a:gd name="connsiteY8" fmla="*/ 0 h 511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66537" h="511681" extrusionOk="0">
                <a:moveTo>
                  <a:pt x="0" y="0"/>
                </a:moveTo>
                <a:cubicBezTo>
                  <a:pt x="158443" y="-3936"/>
                  <a:pt x="346915" y="-17654"/>
                  <a:pt x="444850" y="0"/>
                </a:cubicBezTo>
                <a:cubicBezTo>
                  <a:pt x="542785" y="17654"/>
                  <a:pt x="761136" y="10393"/>
                  <a:pt x="919030" y="0"/>
                </a:cubicBezTo>
                <a:cubicBezTo>
                  <a:pt x="1076924" y="-10393"/>
                  <a:pt x="1216714" y="-7058"/>
                  <a:pt x="1466537" y="0"/>
                </a:cubicBezTo>
                <a:cubicBezTo>
                  <a:pt x="1458181" y="234690"/>
                  <a:pt x="1491577" y="274622"/>
                  <a:pt x="1466537" y="511681"/>
                </a:cubicBezTo>
                <a:cubicBezTo>
                  <a:pt x="1292538" y="516192"/>
                  <a:pt x="1197643" y="535745"/>
                  <a:pt x="948361" y="511681"/>
                </a:cubicBezTo>
                <a:cubicBezTo>
                  <a:pt x="699079" y="487617"/>
                  <a:pt x="625957" y="521124"/>
                  <a:pt x="430184" y="511681"/>
                </a:cubicBezTo>
                <a:cubicBezTo>
                  <a:pt x="234411" y="502238"/>
                  <a:pt x="165860" y="494488"/>
                  <a:pt x="0" y="511681"/>
                </a:cubicBezTo>
                <a:cubicBezTo>
                  <a:pt x="4652" y="347519"/>
                  <a:pt x="13260" y="219673"/>
                  <a:pt x="0" y="0"/>
                </a:cubicBezTo>
                <a:close/>
              </a:path>
            </a:pathLst>
          </a:custGeom>
          <a:noFill/>
          <a:ln w="3810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193895274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 b="1">
              <a:solidFill>
                <a:schemeClr val="tx1"/>
              </a:solidFill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54D93D1-BD41-4495-9B25-BAB797418452}"/>
              </a:ext>
            </a:extLst>
          </p:cNvPr>
          <p:cNvSpPr/>
          <p:nvPr/>
        </p:nvSpPr>
        <p:spPr>
          <a:xfrm>
            <a:off x="4373967" y="3230179"/>
            <a:ext cx="2067876" cy="664900"/>
          </a:xfrm>
          <a:custGeom>
            <a:avLst/>
            <a:gdLst>
              <a:gd name="connsiteX0" fmla="*/ 0 w 2067876"/>
              <a:gd name="connsiteY0" fmla="*/ 0 h 664900"/>
              <a:gd name="connsiteX1" fmla="*/ 627256 w 2067876"/>
              <a:gd name="connsiteY1" fmla="*/ 0 h 664900"/>
              <a:gd name="connsiteX2" fmla="*/ 1295869 w 2067876"/>
              <a:gd name="connsiteY2" fmla="*/ 0 h 664900"/>
              <a:gd name="connsiteX3" fmla="*/ 2067876 w 2067876"/>
              <a:gd name="connsiteY3" fmla="*/ 0 h 664900"/>
              <a:gd name="connsiteX4" fmla="*/ 2067876 w 2067876"/>
              <a:gd name="connsiteY4" fmla="*/ 664900 h 664900"/>
              <a:gd name="connsiteX5" fmla="*/ 1337226 w 2067876"/>
              <a:gd name="connsiteY5" fmla="*/ 664900 h 664900"/>
              <a:gd name="connsiteX6" fmla="*/ 606577 w 2067876"/>
              <a:gd name="connsiteY6" fmla="*/ 664900 h 664900"/>
              <a:gd name="connsiteX7" fmla="*/ 0 w 2067876"/>
              <a:gd name="connsiteY7" fmla="*/ 664900 h 664900"/>
              <a:gd name="connsiteX8" fmla="*/ 0 w 2067876"/>
              <a:gd name="connsiteY8" fmla="*/ 0 h 664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067876" h="664900" extrusionOk="0">
                <a:moveTo>
                  <a:pt x="0" y="0"/>
                </a:moveTo>
                <a:cubicBezTo>
                  <a:pt x="162240" y="14797"/>
                  <a:pt x="364362" y="-1476"/>
                  <a:pt x="627256" y="0"/>
                </a:cubicBezTo>
                <a:cubicBezTo>
                  <a:pt x="890150" y="1476"/>
                  <a:pt x="1077866" y="17396"/>
                  <a:pt x="1295869" y="0"/>
                </a:cubicBezTo>
                <a:cubicBezTo>
                  <a:pt x="1513872" y="-17396"/>
                  <a:pt x="1767155" y="34099"/>
                  <a:pt x="2067876" y="0"/>
                </a:cubicBezTo>
                <a:cubicBezTo>
                  <a:pt x="2090839" y="302240"/>
                  <a:pt x="2097021" y="362016"/>
                  <a:pt x="2067876" y="664900"/>
                </a:cubicBezTo>
                <a:cubicBezTo>
                  <a:pt x="1763963" y="679791"/>
                  <a:pt x="1490897" y="636938"/>
                  <a:pt x="1337226" y="664900"/>
                </a:cubicBezTo>
                <a:cubicBezTo>
                  <a:pt x="1183555" y="692863"/>
                  <a:pt x="819243" y="635145"/>
                  <a:pt x="606577" y="664900"/>
                </a:cubicBezTo>
                <a:cubicBezTo>
                  <a:pt x="393911" y="694655"/>
                  <a:pt x="211603" y="641703"/>
                  <a:pt x="0" y="664900"/>
                </a:cubicBezTo>
                <a:cubicBezTo>
                  <a:pt x="-6186" y="504884"/>
                  <a:pt x="-20970" y="327555"/>
                  <a:pt x="0" y="0"/>
                </a:cubicBezTo>
                <a:close/>
              </a:path>
            </a:pathLst>
          </a:custGeom>
          <a:noFill/>
          <a:ln w="3810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193895274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 b="1">
              <a:solidFill>
                <a:schemeClr val="tx1"/>
              </a:solidFill>
            </a:endParaRPr>
          </a:p>
        </p:txBody>
      </p:sp>
      <p:sp>
        <p:nvSpPr>
          <p:cNvPr id="17" name="Accolade fermante 16">
            <a:extLst>
              <a:ext uri="{FF2B5EF4-FFF2-40B4-BE49-F238E27FC236}">
                <a16:creationId xmlns:a16="http://schemas.microsoft.com/office/drawing/2014/main" id="{D41FF3D1-EDB4-4D6A-8E2F-B191CB29780E}"/>
              </a:ext>
            </a:extLst>
          </p:cNvPr>
          <p:cNvSpPr/>
          <p:nvPr/>
        </p:nvSpPr>
        <p:spPr>
          <a:xfrm rot="16200000">
            <a:off x="5996383" y="2273037"/>
            <a:ext cx="333824" cy="557096"/>
          </a:xfrm>
          <a:prstGeom prst="rightBrace">
            <a:avLst/>
          </a:prstGeom>
          <a:noFill/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027835ED-7C54-4371-9968-566690E44EBA}"/>
              </a:ext>
            </a:extLst>
          </p:cNvPr>
          <p:cNvSpPr/>
          <p:nvPr/>
        </p:nvSpPr>
        <p:spPr>
          <a:xfrm>
            <a:off x="10110500" y="48528"/>
            <a:ext cx="396000" cy="39600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6AF37D23-37D9-46BA-949E-ECBACD19C203}"/>
              </a:ext>
            </a:extLst>
          </p:cNvPr>
          <p:cNvSpPr/>
          <p:nvPr/>
        </p:nvSpPr>
        <p:spPr>
          <a:xfrm>
            <a:off x="10049447" y="-12726"/>
            <a:ext cx="496955" cy="538519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CE19210-4852-477E-8FB8-F7E3183CBAAE}"/>
              </a:ext>
            </a:extLst>
          </p:cNvPr>
          <p:cNvSpPr/>
          <p:nvPr/>
        </p:nvSpPr>
        <p:spPr>
          <a:xfrm>
            <a:off x="6678697" y="1072757"/>
            <a:ext cx="324000" cy="46800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EE8719D-19C2-485E-8CFA-F045731E3B61}"/>
              </a:ext>
            </a:extLst>
          </p:cNvPr>
          <p:cNvSpPr/>
          <p:nvPr/>
        </p:nvSpPr>
        <p:spPr>
          <a:xfrm>
            <a:off x="4093523" y="-7815"/>
            <a:ext cx="396000" cy="50400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pic>
        <p:nvPicPr>
          <p:cNvPr id="22" name="Graphique 21">
            <a:extLst>
              <a:ext uri="{FF2B5EF4-FFF2-40B4-BE49-F238E27FC236}">
                <a16:creationId xmlns:a16="http://schemas.microsoft.com/office/drawing/2014/main" id="{D560827B-A4FD-447C-8127-302EDB0B6D5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378604" y="1592853"/>
            <a:ext cx="1529792" cy="5140104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E8B1C4EB-63A5-83CF-FD24-C1A770214040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t="66060" r="69497" b="452"/>
          <a:stretch/>
        </p:blipFill>
        <p:spPr>
          <a:xfrm>
            <a:off x="0" y="6220015"/>
            <a:ext cx="727588" cy="637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051729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 12">
            <a:extLst>
              <a:ext uri="{FF2B5EF4-FFF2-40B4-BE49-F238E27FC236}">
                <a16:creationId xmlns:a16="http://schemas.microsoft.com/office/drawing/2014/main" id="{EFE081CC-115B-4C25-9C46-3B3736A536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21182">
            <a:off x="1439660" y="4878288"/>
            <a:ext cx="1567350" cy="1738923"/>
          </a:xfrm>
          <a:prstGeom prst="rect">
            <a:avLst/>
          </a:prstGeom>
        </p:spPr>
      </p:pic>
      <p:sp>
        <p:nvSpPr>
          <p:cNvPr id="6" name="Rectangle à coins arrondis 1">
            <a:extLst>
              <a:ext uri="{FF2B5EF4-FFF2-40B4-BE49-F238E27FC236}">
                <a16:creationId xmlns:a16="http://schemas.microsoft.com/office/drawing/2014/main" id="{8C7FD069-CB69-4E83-ACBC-6DF568E66313}"/>
              </a:ext>
            </a:extLst>
          </p:cNvPr>
          <p:cNvSpPr/>
          <p:nvPr/>
        </p:nvSpPr>
        <p:spPr>
          <a:xfrm>
            <a:off x="0" y="-7815"/>
            <a:ext cx="12192000" cy="1787974"/>
          </a:xfrm>
          <a:prstGeom prst="wedgeRoundRectCallout">
            <a:avLst>
              <a:gd name="adj1" fmla="val -35127"/>
              <a:gd name="adj2" fmla="val 64621"/>
              <a:gd name="adj3" fmla="val 16667"/>
            </a:avLst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/>
              <a:t>Dans ma trousse j'ai 4 crayons de couleur de moins que mon voisin, sachant que j'en ai 12, combien mon voisin a-t-il de crayons de couleur ?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7165B443-CA9B-4634-82D6-08F29D160C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9657960" y="1605280"/>
            <a:ext cx="2250436" cy="5143854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5DC1268A-2AFB-490C-8F6B-8D5834EA65CA}"/>
              </a:ext>
            </a:extLst>
          </p:cNvPr>
          <p:cNvSpPr/>
          <p:nvPr/>
        </p:nvSpPr>
        <p:spPr>
          <a:xfrm>
            <a:off x="4373967" y="2718498"/>
            <a:ext cx="1466537" cy="511681"/>
          </a:xfrm>
          <a:custGeom>
            <a:avLst/>
            <a:gdLst>
              <a:gd name="connsiteX0" fmla="*/ 0 w 1466537"/>
              <a:gd name="connsiteY0" fmla="*/ 0 h 511681"/>
              <a:gd name="connsiteX1" fmla="*/ 444850 w 1466537"/>
              <a:gd name="connsiteY1" fmla="*/ 0 h 511681"/>
              <a:gd name="connsiteX2" fmla="*/ 919030 w 1466537"/>
              <a:gd name="connsiteY2" fmla="*/ 0 h 511681"/>
              <a:gd name="connsiteX3" fmla="*/ 1466537 w 1466537"/>
              <a:gd name="connsiteY3" fmla="*/ 0 h 511681"/>
              <a:gd name="connsiteX4" fmla="*/ 1466537 w 1466537"/>
              <a:gd name="connsiteY4" fmla="*/ 511681 h 511681"/>
              <a:gd name="connsiteX5" fmla="*/ 948361 w 1466537"/>
              <a:gd name="connsiteY5" fmla="*/ 511681 h 511681"/>
              <a:gd name="connsiteX6" fmla="*/ 430184 w 1466537"/>
              <a:gd name="connsiteY6" fmla="*/ 511681 h 511681"/>
              <a:gd name="connsiteX7" fmla="*/ 0 w 1466537"/>
              <a:gd name="connsiteY7" fmla="*/ 511681 h 511681"/>
              <a:gd name="connsiteX8" fmla="*/ 0 w 1466537"/>
              <a:gd name="connsiteY8" fmla="*/ 0 h 511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66537" h="511681" extrusionOk="0">
                <a:moveTo>
                  <a:pt x="0" y="0"/>
                </a:moveTo>
                <a:cubicBezTo>
                  <a:pt x="158443" y="-3936"/>
                  <a:pt x="346915" y="-17654"/>
                  <a:pt x="444850" y="0"/>
                </a:cubicBezTo>
                <a:cubicBezTo>
                  <a:pt x="542785" y="17654"/>
                  <a:pt x="761136" y="10393"/>
                  <a:pt x="919030" y="0"/>
                </a:cubicBezTo>
                <a:cubicBezTo>
                  <a:pt x="1076924" y="-10393"/>
                  <a:pt x="1216714" y="-7058"/>
                  <a:pt x="1466537" y="0"/>
                </a:cubicBezTo>
                <a:cubicBezTo>
                  <a:pt x="1458181" y="234690"/>
                  <a:pt x="1491577" y="274622"/>
                  <a:pt x="1466537" y="511681"/>
                </a:cubicBezTo>
                <a:cubicBezTo>
                  <a:pt x="1292538" y="516192"/>
                  <a:pt x="1197643" y="535745"/>
                  <a:pt x="948361" y="511681"/>
                </a:cubicBezTo>
                <a:cubicBezTo>
                  <a:pt x="699079" y="487617"/>
                  <a:pt x="625957" y="521124"/>
                  <a:pt x="430184" y="511681"/>
                </a:cubicBezTo>
                <a:cubicBezTo>
                  <a:pt x="234411" y="502238"/>
                  <a:pt x="165860" y="494488"/>
                  <a:pt x="0" y="511681"/>
                </a:cubicBezTo>
                <a:cubicBezTo>
                  <a:pt x="4652" y="347519"/>
                  <a:pt x="13260" y="219673"/>
                  <a:pt x="0" y="0"/>
                </a:cubicBezTo>
                <a:close/>
              </a:path>
            </a:pathLst>
          </a:custGeom>
          <a:noFill/>
          <a:ln w="3810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193895274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 b="1">
              <a:solidFill>
                <a:schemeClr val="tx1"/>
              </a:solidFill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54D93D1-BD41-4495-9B25-BAB797418452}"/>
              </a:ext>
            </a:extLst>
          </p:cNvPr>
          <p:cNvSpPr/>
          <p:nvPr/>
        </p:nvSpPr>
        <p:spPr>
          <a:xfrm>
            <a:off x="4373967" y="3230179"/>
            <a:ext cx="2067876" cy="664900"/>
          </a:xfrm>
          <a:custGeom>
            <a:avLst/>
            <a:gdLst>
              <a:gd name="connsiteX0" fmla="*/ 0 w 2067876"/>
              <a:gd name="connsiteY0" fmla="*/ 0 h 664900"/>
              <a:gd name="connsiteX1" fmla="*/ 627256 w 2067876"/>
              <a:gd name="connsiteY1" fmla="*/ 0 h 664900"/>
              <a:gd name="connsiteX2" fmla="*/ 1295869 w 2067876"/>
              <a:gd name="connsiteY2" fmla="*/ 0 h 664900"/>
              <a:gd name="connsiteX3" fmla="*/ 2067876 w 2067876"/>
              <a:gd name="connsiteY3" fmla="*/ 0 h 664900"/>
              <a:gd name="connsiteX4" fmla="*/ 2067876 w 2067876"/>
              <a:gd name="connsiteY4" fmla="*/ 664900 h 664900"/>
              <a:gd name="connsiteX5" fmla="*/ 1337226 w 2067876"/>
              <a:gd name="connsiteY5" fmla="*/ 664900 h 664900"/>
              <a:gd name="connsiteX6" fmla="*/ 606577 w 2067876"/>
              <a:gd name="connsiteY6" fmla="*/ 664900 h 664900"/>
              <a:gd name="connsiteX7" fmla="*/ 0 w 2067876"/>
              <a:gd name="connsiteY7" fmla="*/ 664900 h 664900"/>
              <a:gd name="connsiteX8" fmla="*/ 0 w 2067876"/>
              <a:gd name="connsiteY8" fmla="*/ 0 h 664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067876" h="664900" extrusionOk="0">
                <a:moveTo>
                  <a:pt x="0" y="0"/>
                </a:moveTo>
                <a:cubicBezTo>
                  <a:pt x="162240" y="14797"/>
                  <a:pt x="364362" y="-1476"/>
                  <a:pt x="627256" y="0"/>
                </a:cubicBezTo>
                <a:cubicBezTo>
                  <a:pt x="890150" y="1476"/>
                  <a:pt x="1077866" y="17396"/>
                  <a:pt x="1295869" y="0"/>
                </a:cubicBezTo>
                <a:cubicBezTo>
                  <a:pt x="1513872" y="-17396"/>
                  <a:pt x="1767155" y="34099"/>
                  <a:pt x="2067876" y="0"/>
                </a:cubicBezTo>
                <a:cubicBezTo>
                  <a:pt x="2090839" y="302240"/>
                  <a:pt x="2097021" y="362016"/>
                  <a:pt x="2067876" y="664900"/>
                </a:cubicBezTo>
                <a:cubicBezTo>
                  <a:pt x="1763963" y="679791"/>
                  <a:pt x="1490897" y="636938"/>
                  <a:pt x="1337226" y="664900"/>
                </a:cubicBezTo>
                <a:cubicBezTo>
                  <a:pt x="1183555" y="692863"/>
                  <a:pt x="819243" y="635145"/>
                  <a:pt x="606577" y="664900"/>
                </a:cubicBezTo>
                <a:cubicBezTo>
                  <a:pt x="393911" y="694655"/>
                  <a:pt x="211603" y="641703"/>
                  <a:pt x="0" y="664900"/>
                </a:cubicBezTo>
                <a:cubicBezTo>
                  <a:pt x="-6186" y="504884"/>
                  <a:pt x="-20970" y="327555"/>
                  <a:pt x="0" y="0"/>
                </a:cubicBezTo>
                <a:close/>
              </a:path>
            </a:pathLst>
          </a:custGeom>
          <a:noFill/>
          <a:ln w="3810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193895274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 b="1">
              <a:solidFill>
                <a:schemeClr val="tx1"/>
              </a:solidFill>
            </a:endParaRPr>
          </a:p>
        </p:txBody>
      </p:sp>
      <p:sp>
        <p:nvSpPr>
          <p:cNvPr id="17" name="Accolade fermante 16">
            <a:extLst>
              <a:ext uri="{FF2B5EF4-FFF2-40B4-BE49-F238E27FC236}">
                <a16:creationId xmlns:a16="http://schemas.microsoft.com/office/drawing/2014/main" id="{D41FF3D1-EDB4-4D6A-8E2F-B191CB29780E}"/>
              </a:ext>
            </a:extLst>
          </p:cNvPr>
          <p:cNvSpPr/>
          <p:nvPr/>
        </p:nvSpPr>
        <p:spPr>
          <a:xfrm rot="16200000">
            <a:off x="5996383" y="2273037"/>
            <a:ext cx="333824" cy="557096"/>
          </a:xfrm>
          <a:prstGeom prst="rightBrace">
            <a:avLst/>
          </a:prstGeom>
          <a:noFill/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pic>
        <p:nvPicPr>
          <p:cNvPr id="8" name="Graphique 7">
            <a:extLst>
              <a:ext uri="{FF2B5EF4-FFF2-40B4-BE49-F238E27FC236}">
                <a16:creationId xmlns:a16="http://schemas.microsoft.com/office/drawing/2014/main" id="{845FD893-87B8-4FDF-B807-F0862E04CBC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8297" y="1540757"/>
            <a:ext cx="1725098" cy="5244296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9269E7C9-65C8-4B04-A41D-46D436A7278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6040" y="2445059"/>
            <a:ext cx="330283" cy="213049"/>
          </a:xfrm>
          <a:prstGeom prst="rect">
            <a:avLst/>
          </a:prstGeom>
        </p:spPr>
      </p:pic>
      <p:sp>
        <p:nvSpPr>
          <p:cNvPr id="21" name="Rectangle à coins arrondis 1">
            <a:extLst>
              <a:ext uri="{FF2B5EF4-FFF2-40B4-BE49-F238E27FC236}">
                <a16:creationId xmlns:a16="http://schemas.microsoft.com/office/drawing/2014/main" id="{F86A3751-7969-49AB-A655-C6E7CC8E74B5}"/>
              </a:ext>
            </a:extLst>
          </p:cNvPr>
          <p:cNvSpPr/>
          <p:nvPr/>
        </p:nvSpPr>
        <p:spPr>
          <a:xfrm>
            <a:off x="3141630" y="5077843"/>
            <a:ext cx="6907817" cy="1671292"/>
          </a:xfrm>
          <a:prstGeom prst="wedgeRoundRectCallout">
            <a:avLst>
              <a:gd name="adj1" fmla="val -54017"/>
              <a:gd name="adj2" fmla="val -27268"/>
              <a:gd name="adj3" fmla="val 16667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/>
              <a:t>- encadre ou entoure les ETATS-COMPARAISONS</a:t>
            </a:r>
          </a:p>
          <a:p>
            <a:r>
              <a:rPr lang="en-US" sz="2400"/>
              <a:t>- reproduis le schéma de COMPARAISON ADDITIVE</a:t>
            </a:r>
          </a:p>
          <a:p>
            <a:r>
              <a:rPr lang="en-US" sz="2400"/>
              <a:t>- complète-le</a:t>
            </a:r>
          </a:p>
          <a:p>
            <a:r>
              <a:rPr lang="en-US" sz="2400"/>
              <a:t>- écris le calcul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34377047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 12">
            <a:extLst>
              <a:ext uri="{FF2B5EF4-FFF2-40B4-BE49-F238E27FC236}">
                <a16:creationId xmlns:a16="http://schemas.microsoft.com/office/drawing/2014/main" id="{EFE081CC-115B-4C25-9C46-3B3736A536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21182">
            <a:off x="1439660" y="4878288"/>
            <a:ext cx="1567350" cy="1738923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5DC1268A-2AFB-490C-8F6B-8D5834EA65CA}"/>
              </a:ext>
            </a:extLst>
          </p:cNvPr>
          <p:cNvSpPr/>
          <p:nvPr/>
        </p:nvSpPr>
        <p:spPr>
          <a:xfrm>
            <a:off x="4373967" y="2718498"/>
            <a:ext cx="1466537" cy="511681"/>
          </a:xfrm>
          <a:custGeom>
            <a:avLst/>
            <a:gdLst>
              <a:gd name="connsiteX0" fmla="*/ 0 w 1466537"/>
              <a:gd name="connsiteY0" fmla="*/ 0 h 511681"/>
              <a:gd name="connsiteX1" fmla="*/ 444850 w 1466537"/>
              <a:gd name="connsiteY1" fmla="*/ 0 h 511681"/>
              <a:gd name="connsiteX2" fmla="*/ 919030 w 1466537"/>
              <a:gd name="connsiteY2" fmla="*/ 0 h 511681"/>
              <a:gd name="connsiteX3" fmla="*/ 1466537 w 1466537"/>
              <a:gd name="connsiteY3" fmla="*/ 0 h 511681"/>
              <a:gd name="connsiteX4" fmla="*/ 1466537 w 1466537"/>
              <a:gd name="connsiteY4" fmla="*/ 511681 h 511681"/>
              <a:gd name="connsiteX5" fmla="*/ 948361 w 1466537"/>
              <a:gd name="connsiteY5" fmla="*/ 511681 h 511681"/>
              <a:gd name="connsiteX6" fmla="*/ 430184 w 1466537"/>
              <a:gd name="connsiteY6" fmla="*/ 511681 h 511681"/>
              <a:gd name="connsiteX7" fmla="*/ 0 w 1466537"/>
              <a:gd name="connsiteY7" fmla="*/ 511681 h 511681"/>
              <a:gd name="connsiteX8" fmla="*/ 0 w 1466537"/>
              <a:gd name="connsiteY8" fmla="*/ 0 h 511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66537" h="511681" extrusionOk="0">
                <a:moveTo>
                  <a:pt x="0" y="0"/>
                </a:moveTo>
                <a:cubicBezTo>
                  <a:pt x="158443" y="-3936"/>
                  <a:pt x="346915" y="-17654"/>
                  <a:pt x="444850" y="0"/>
                </a:cubicBezTo>
                <a:cubicBezTo>
                  <a:pt x="542785" y="17654"/>
                  <a:pt x="761136" y="10393"/>
                  <a:pt x="919030" y="0"/>
                </a:cubicBezTo>
                <a:cubicBezTo>
                  <a:pt x="1076924" y="-10393"/>
                  <a:pt x="1216714" y="-7058"/>
                  <a:pt x="1466537" y="0"/>
                </a:cubicBezTo>
                <a:cubicBezTo>
                  <a:pt x="1458181" y="234690"/>
                  <a:pt x="1491577" y="274622"/>
                  <a:pt x="1466537" y="511681"/>
                </a:cubicBezTo>
                <a:cubicBezTo>
                  <a:pt x="1292538" y="516192"/>
                  <a:pt x="1197643" y="535745"/>
                  <a:pt x="948361" y="511681"/>
                </a:cubicBezTo>
                <a:cubicBezTo>
                  <a:pt x="699079" y="487617"/>
                  <a:pt x="625957" y="521124"/>
                  <a:pt x="430184" y="511681"/>
                </a:cubicBezTo>
                <a:cubicBezTo>
                  <a:pt x="234411" y="502238"/>
                  <a:pt x="165860" y="494488"/>
                  <a:pt x="0" y="511681"/>
                </a:cubicBezTo>
                <a:cubicBezTo>
                  <a:pt x="4652" y="347519"/>
                  <a:pt x="13260" y="219673"/>
                  <a:pt x="0" y="0"/>
                </a:cubicBezTo>
                <a:close/>
              </a:path>
            </a:pathLst>
          </a:custGeom>
          <a:noFill/>
          <a:ln w="3810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193895274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 b="1">
              <a:solidFill>
                <a:schemeClr val="tx1"/>
              </a:solidFill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54D93D1-BD41-4495-9B25-BAB797418452}"/>
              </a:ext>
            </a:extLst>
          </p:cNvPr>
          <p:cNvSpPr/>
          <p:nvPr/>
        </p:nvSpPr>
        <p:spPr>
          <a:xfrm>
            <a:off x="4373967" y="3230179"/>
            <a:ext cx="2067876" cy="664900"/>
          </a:xfrm>
          <a:custGeom>
            <a:avLst/>
            <a:gdLst>
              <a:gd name="connsiteX0" fmla="*/ 0 w 2067876"/>
              <a:gd name="connsiteY0" fmla="*/ 0 h 664900"/>
              <a:gd name="connsiteX1" fmla="*/ 627256 w 2067876"/>
              <a:gd name="connsiteY1" fmla="*/ 0 h 664900"/>
              <a:gd name="connsiteX2" fmla="*/ 1295869 w 2067876"/>
              <a:gd name="connsiteY2" fmla="*/ 0 h 664900"/>
              <a:gd name="connsiteX3" fmla="*/ 2067876 w 2067876"/>
              <a:gd name="connsiteY3" fmla="*/ 0 h 664900"/>
              <a:gd name="connsiteX4" fmla="*/ 2067876 w 2067876"/>
              <a:gd name="connsiteY4" fmla="*/ 664900 h 664900"/>
              <a:gd name="connsiteX5" fmla="*/ 1337226 w 2067876"/>
              <a:gd name="connsiteY5" fmla="*/ 664900 h 664900"/>
              <a:gd name="connsiteX6" fmla="*/ 606577 w 2067876"/>
              <a:gd name="connsiteY6" fmla="*/ 664900 h 664900"/>
              <a:gd name="connsiteX7" fmla="*/ 0 w 2067876"/>
              <a:gd name="connsiteY7" fmla="*/ 664900 h 664900"/>
              <a:gd name="connsiteX8" fmla="*/ 0 w 2067876"/>
              <a:gd name="connsiteY8" fmla="*/ 0 h 664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067876" h="664900" extrusionOk="0">
                <a:moveTo>
                  <a:pt x="0" y="0"/>
                </a:moveTo>
                <a:cubicBezTo>
                  <a:pt x="162240" y="14797"/>
                  <a:pt x="364362" y="-1476"/>
                  <a:pt x="627256" y="0"/>
                </a:cubicBezTo>
                <a:cubicBezTo>
                  <a:pt x="890150" y="1476"/>
                  <a:pt x="1077866" y="17396"/>
                  <a:pt x="1295869" y="0"/>
                </a:cubicBezTo>
                <a:cubicBezTo>
                  <a:pt x="1513872" y="-17396"/>
                  <a:pt x="1767155" y="34099"/>
                  <a:pt x="2067876" y="0"/>
                </a:cubicBezTo>
                <a:cubicBezTo>
                  <a:pt x="2090839" y="302240"/>
                  <a:pt x="2097021" y="362016"/>
                  <a:pt x="2067876" y="664900"/>
                </a:cubicBezTo>
                <a:cubicBezTo>
                  <a:pt x="1763963" y="679791"/>
                  <a:pt x="1490897" y="636938"/>
                  <a:pt x="1337226" y="664900"/>
                </a:cubicBezTo>
                <a:cubicBezTo>
                  <a:pt x="1183555" y="692863"/>
                  <a:pt x="819243" y="635145"/>
                  <a:pt x="606577" y="664900"/>
                </a:cubicBezTo>
                <a:cubicBezTo>
                  <a:pt x="393911" y="694655"/>
                  <a:pt x="211603" y="641703"/>
                  <a:pt x="0" y="664900"/>
                </a:cubicBezTo>
                <a:cubicBezTo>
                  <a:pt x="-6186" y="504884"/>
                  <a:pt x="-20970" y="327555"/>
                  <a:pt x="0" y="0"/>
                </a:cubicBezTo>
                <a:close/>
              </a:path>
            </a:pathLst>
          </a:custGeom>
          <a:noFill/>
          <a:ln w="3810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193895274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 b="1">
              <a:solidFill>
                <a:schemeClr val="tx1"/>
              </a:solidFill>
            </a:endParaRPr>
          </a:p>
        </p:txBody>
      </p:sp>
      <p:sp>
        <p:nvSpPr>
          <p:cNvPr id="17" name="Accolade fermante 16">
            <a:extLst>
              <a:ext uri="{FF2B5EF4-FFF2-40B4-BE49-F238E27FC236}">
                <a16:creationId xmlns:a16="http://schemas.microsoft.com/office/drawing/2014/main" id="{D41FF3D1-EDB4-4D6A-8E2F-B191CB29780E}"/>
              </a:ext>
            </a:extLst>
          </p:cNvPr>
          <p:cNvSpPr/>
          <p:nvPr/>
        </p:nvSpPr>
        <p:spPr>
          <a:xfrm rot="16200000">
            <a:off x="5996383" y="2273037"/>
            <a:ext cx="333824" cy="557096"/>
          </a:xfrm>
          <a:prstGeom prst="rightBrace">
            <a:avLst/>
          </a:prstGeom>
          <a:noFill/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24" name="Rectangle à coins arrondis 1">
            <a:extLst>
              <a:ext uri="{FF2B5EF4-FFF2-40B4-BE49-F238E27FC236}">
                <a16:creationId xmlns:a16="http://schemas.microsoft.com/office/drawing/2014/main" id="{F29FEB19-AAF9-49BB-90FF-D242938A7F36}"/>
              </a:ext>
            </a:extLst>
          </p:cNvPr>
          <p:cNvSpPr/>
          <p:nvPr/>
        </p:nvSpPr>
        <p:spPr>
          <a:xfrm>
            <a:off x="0" y="-7815"/>
            <a:ext cx="12192000" cy="1787974"/>
          </a:xfrm>
          <a:prstGeom prst="wedgeRoundRectCallout">
            <a:avLst>
              <a:gd name="adj1" fmla="val -19966"/>
              <a:gd name="adj2" fmla="val 21727"/>
              <a:gd name="adj3" fmla="val 16667"/>
            </a:avLst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/>
              <a:t>Dans ma trousse j'ai 4 crayons de couleur de moins que mon voisin, sachant que j'en ai 12, combien mon voisin a-t-il de crayons de couleur ?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CE19210-4852-477E-8FB8-F7E3183CBAAE}"/>
              </a:ext>
            </a:extLst>
          </p:cNvPr>
          <p:cNvSpPr/>
          <p:nvPr/>
        </p:nvSpPr>
        <p:spPr>
          <a:xfrm>
            <a:off x="7725902" y="1213772"/>
            <a:ext cx="324000" cy="46800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EE8719D-19C2-485E-8CFA-F045731E3B61}"/>
              </a:ext>
            </a:extLst>
          </p:cNvPr>
          <p:cNvSpPr/>
          <p:nvPr/>
        </p:nvSpPr>
        <p:spPr>
          <a:xfrm>
            <a:off x="5513990" y="630891"/>
            <a:ext cx="582010" cy="50400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027835ED-7C54-4371-9968-566690E44EBA}"/>
              </a:ext>
            </a:extLst>
          </p:cNvPr>
          <p:cNvSpPr/>
          <p:nvPr/>
        </p:nvSpPr>
        <p:spPr>
          <a:xfrm>
            <a:off x="4258754" y="108866"/>
            <a:ext cx="396000" cy="39600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6AF37D23-37D9-46BA-949E-ECBACD19C203}"/>
              </a:ext>
            </a:extLst>
          </p:cNvPr>
          <p:cNvSpPr/>
          <p:nvPr/>
        </p:nvSpPr>
        <p:spPr>
          <a:xfrm>
            <a:off x="4200957" y="34477"/>
            <a:ext cx="496955" cy="538519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pic>
        <p:nvPicPr>
          <p:cNvPr id="8" name="Graphique 7">
            <a:extLst>
              <a:ext uri="{FF2B5EF4-FFF2-40B4-BE49-F238E27FC236}">
                <a16:creationId xmlns:a16="http://schemas.microsoft.com/office/drawing/2014/main" id="{845FD893-87B8-4FDF-B807-F0862E04CBC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8297" y="1540757"/>
            <a:ext cx="1725098" cy="5244296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7165B443-CA9B-4634-82D6-08F29D160CE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H="1">
            <a:off x="9657960" y="1605280"/>
            <a:ext cx="2250436" cy="5143854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96DE66A8-939D-C1E6-1D5F-2EF382C5AAE7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66060" r="69497" b="452"/>
          <a:stretch/>
        </p:blipFill>
        <p:spPr>
          <a:xfrm>
            <a:off x="0" y="6220015"/>
            <a:ext cx="727588" cy="637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654582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phique 7">
            <a:extLst>
              <a:ext uri="{FF2B5EF4-FFF2-40B4-BE49-F238E27FC236}">
                <a16:creationId xmlns:a16="http://schemas.microsoft.com/office/drawing/2014/main" id="{845FD893-87B8-4FDF-B807-F0862E04CB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8297" y="1540757"/>
            <a:ext cx="1725098" cy="5244296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EFE081CC-115B-4C25-9C46-3B3736A536B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21182">
            <a:off x="1439660" y="4878288"/>
            <a:ext cx="1567350" cy="1738923"/>
          </a:xfrm>
          <a:prstGeom prst="rect">
            <a:avLst/>
          </a:prstGeom>
        </p:spPr>
      </p:pic>
      <p:sp>
        <p:nvSpPr>
          <p:cNvPr id="6" name="Rectangle à coins arrondis 1">
            <a:extLst>
              <a:ext uri="{FF2B5EF4-FFF2-40B4-BE49-F238E27FC236}">
                <a16:creationId xmlns:a16="http://schemas.microsoft.com/office/drawing/2014/main" id="{8C7FD069-CB69-4E83-ACBC-6DF568E66313}"/>
              </a:ext>
            </a:extLst>
          </p:cNvPr>
          <p:cNvSpPr/>
          <p:nvPr/>
        </p:nvSpPr>
        <p:spPr>
          <a:xfrm>
            <a:off x="0" y="-7815"/>
            <a:ext cx="12192000" cy="1548572"/>
          </a:xfrm>
          <a:prstGeom prst="wedgeRoundRectCallout">
            <a:avLst>
              <a:gd name="adj1" fmla="val 36970"/>
              <a:gd name="adj2" fmla="val 87201"/>
              <a:gd name="adj3" fmla="val 16667"/>
            </a:avLst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/>
              <a:t>Dans ma trousse j'ai 12 crayons de couleur et mon voisin en a 15, combien mon voisin a-t-il de crayons de couleurs de plus que moi ?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7165B443-CA9B-4634-82D6-08F29D160CE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H="1">
            <a:off x="9657960" y="1605280"/>
            <a:ext cx="2250436" cy="5143854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9098BB2B-2E88-4B33-9806-A026A5516D1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flipH="1">
            <a:off x="11008366" y="2484655"/>
            <a:ext cx="298730" cy="202963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5DC1268A-2AFB-490C-8F6B-8D5834EA65CA}"/>
              </a:ext>
            </a:extLst>
          </p:cNvPr>
          <p:cNvSpPr/>
          <p:nvPr/>
        </p:nvSpPr>
        <p:spPr>
          <a:xfrm>
            <a:off x="4373967" y="2718498"/>
            <a:ext cx="1466537" cy="511681"/>
          </a:xfrm>
          <a:custGeom>
            <a:avLst/>
            <a:gdLst>
              <a:gd name="connsiteX0" fmla="*/ 0 w 1466537"/>
              <a:gd name="connsiteY0" fmla="*/ 0 h 511681"/>
              <a:gd name="connsiteX1" fmla="*/ 444850 w 1466537"/>
              <a:gd name="connsiteY1" fmla="*/ 0 h 511681"/>
              <a:gd name="connsiteX2" fmla="*/ 919030 w 1466537"/>
              <a:gd name="connsiteY2" fmla="*/ 0 h 511681"/>
              <a:gd name="connsiteX3" fmla="*/ 1466537 w 1466537"/>
              <a:gd name="connsiteY3" fmla="*/ 0 h 511681"/>
              <a:gd name="connsiteX4" fmla="*/ 1466537 w 1466537"/>
              <a:gd name="connsiteY4" fmla="*/ 511681 h 511681"/>
              <a:gd name="connsiteX5" fmla="*/ 948361 w 1466537"/>
              <a:gd name="connsiteY5" fmla="*/ 511681 h 511681"/>
              <a:gd name="connsiteX6" fmla="*/ 430184 w 1466537"/>
              <a:gd name="connsiteY6" fmla="*/ 511681 h 511681"/>
              <a:gd name="connsiteX7" fmla="*/ 0 w 1466537"/>
              <a:gd name="connsiteY7" fmla="*/ 511681 h 511681"/>
              <a:gd name="connsiteX8" fmla="*/ 0 w 1466537"/>
              <a:gd name="connsiteY8" fmla="*/ 0 h 511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66537" h="511681" extrusionOk="0">
                <a:moveTo>
                  <a:pt x="0" y="0"/>
                </a:moveTo>
                <a:cubicBezTo>
                  <a:pt x="158443" y="-3936"/>
                  <a:pt x="346915" y="-17654"/>
                  <a:pt x="444850" y="0"/>
                </a:cubicBezTo>
                <a:cubicBezTo>
                  <a:pt x="542785" y="17654"/>
                  <a:pt x="761136" y="10393"/>
                  <a:pt x="919030" y="0"/>
                </a:cubicBezTo>
                <a:cubicBezTo>
                  <a:pt x="1076924" y="-10393"/>
                  <a:pt x="1216714" y="-7058"/>
                  <a:pt x="1466537" y="0"/>
                </a:cubicBezTo>
                <a:cubicBezTo>
                  <a:pt x="1458181" y="234690"/>
                  <a:pt x="1491577" y="274622"/>
                  <a:pt x="1466537" y="511681"/>
                </a:cubicBezTo>
                <a:cubicBezTo>
                  <a:pt x="1292538" y="516192"/>
                  <a:pt x="1197643" y="535745"/>
                  <a:pt x="948361" y="511681"/>
                </a:cubicBezTo>
                <a:cubicBezTo>
                  <a:pt x="699079" y="487617"/>
                  <a:pt x="625957" y="521124"/>
                  <a:pt x="430184" y="511681"/>
                </a:cubicBezTo>
                <a:cubicBezTo>
                  <a:pt x="234411" y="502238"/>
                  <a:pt x="165860" y="494488"/>
                  <a:pt x="0" y="511681"/>
                </a:cubicBezTo>
                <a:cubicBezTo>
                  <a:pt x="4652" y="347519"/>
                  <a:pt x="13260" y="219673"/>
                  <a:pt x="0" y="0"/>
                </a:cubicBezTo>
                <a:close/>
              </a:path>
            </a:pathLst>
          </a:custGeom>
          <a:noFill/>
          <a:ln w="3810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193895274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 b="1">
              <a:solidFill>
                <a:schemeClr val="tx1"/>
              </a:solidFill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54D93D1-BD41-4495-9B25-BAB797418452}"/>
              </a:ext>
            </a:extLst>
          </p:cNvPr>
          <p:cNvSpPr/>
          <p:nvPr/>
        </p:nvSpPr>
        <p:spPr>
          <a:xfrm>
            <a:off x="4373967" y="3230179"/>
            <a:ext cx="2067876" cy="664900"/>
          </a:xfrm>
          <a:custGeom>
            <a:avLst/>
            <a:gdLst>
              <a:gd name="connsiteX0" fmla="*/ 0 w 2067876"/>
              <a:gd name="connsiteY0" fmla="*/ 0 h 664900"/>
              <a:gd name="connsiteX1" fmla="*/ 627256 w 2067876"/>
              <a:gd name="connsiteY1" fmla="*/ 0 h 664900"/>
              <a:gd name="connsiteX2" fmla="*/ 1295869 w 2067876"/>
              <a:gd name="connsiteY2" fmla="*/ 0 h 664900"/>
              <a:gd name="connsiteX3" fmla="*/ 2067876 w 2067876"/>
              <a:gd name="connsiteY3" fmla="*/ 0 h 664900"/>
              <a:gd name="connsiteX4" fmla="*/ 2067876 w 2067876"/>
              <a:gd name="connsiteY4" fmla="*/ 664900 h 664900"/>
              <a:gd name="connsiteX5" fmla="*/ 1337226 w 2067876"/>
              <a:gd name="connsiteY5" fmla="*/ 664900 h 664900"/>
              <a:gd name="connsiteX6" fmla="*/ 606577 w 2067876"/>
              <a:gd name="connsiteY6" fmla="*/ 664900 h 664900"/>
              <a:gd name="connsiteX7" fmla="*/ 0 w 2067876"/>
              <a:gd name="connsiteY7" fmla="*/ 664900 h 664900"/>
              <a:gd name="connsiteX8" fmla="*/ 0 w 2067876"/>
              <a:gd name="connsiteY8" fmla="*/ 0 h 664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067876" h="664900" extrusionOk="0">
                <a:moveTo>
                  <a:pt x="0" y="0"/>
                </a:moveTo>
                <a:cubicBezTo>
                  <a:pt x="162240" y="14797"/>
                  <a:pt x="364362" y="-1476"/>
                  <a:pt x="627256" y="0"/>
                </a:cubicBezTo>
                <a:cubicBezTo>
                  <a:pt x="890150" y="1476"/>
                  <a:pt x="1077866" y="17396"/>
                  <a:pt x="1295869" y="0"/>
                </a:cubicBezTo>
                <a:cubicBezTo>
                  <a:pt x="1513872" y="-17396"/>
                  <a:pt x="1767155" y="34099"/>
                  <a:pt x="2067876" y="0"/>
                </a:cubicBezTo>
                <a:cubicBezTo>
                  <a:pt x="2090839" y="302240"/>
                  <a:pt x="2097021" y="362016"/>
                  <a:pt x="2067876" y="664900"/>
                </a:cubicBezTo>
                <a:cubicBezTo>
                  <a:pt x="1763963" y="679791"/>
                  <a:pt x="1490897" y="636938"/>
                  <a:pt x="1337226" y="664900"/>
                </a:cubicBezTo>
                <a:cubicBezTo>
                  <a:pt x="1183555" y="692863"/>
                  <a:pt x="819243" y="635145"/>
                  <a:pt x="606577" y="664900"/>
                </a:cubicBezTo>
                <a:cubicBezTo>
                  <a:pt x="393911" y="694655"/>
                  <a:pt x="211603" y="641703"/>
                  <a:pt x="0" y="664900"/>
                </a:cubicBezTo>
                <a:cubicBezTo>
                  <a:pt x="-6186" y="504884"/>
                  <a:pt x="-20970" y="327555"/>
                  <a:pt x="0" y="0"/>
                </a:cubicBezTo>
                <a:close/>
              </a:path>
            </a:pathLst>
          </a:custGeom>
          <a:noFill/>
          <a:ln w="3810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193895274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 b="1">
              <a:solidFill>
                <a:schemeClr val="tx1"/>
              </a:solidFill>
            </a:endParaRPr>
          </a:p>
        </p:txBody>
      </p:sp>
      <p:sp>
        <p:nvSpPr>
          <p:cNvPr id="17" name="Accolade fermante 16">
            <a:extLst>
              <a:ext uri="{FF2B5EF4-FFF2-40B4-BE49-F238E27FC236}">
                <a16:creationId xmlns:a16="http://schemas.microsoft.com/office/drawing/2014/main" id="{D41FF3D1-EDB4-4D6A-8E2F-B191CB29780E}"/>
              </a:ext>
            </a:extLst>
          </p:cNvPr>
          <p:cNvSpPr/>
          <p:nvPr/>
        </p:nvSpPr>
        <p:spPr>
          <a:xfrm rot="16200000">
            <a:off x="5996383" y="2273037"/>
            <a:ext cx="333824" cy="557096"/>
          </a:xfrm>
          <a:prstGeom prst="rightBrace">
            <a:avLst/>
          </a:prstGeom>
          <a:noFill/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E0827A09-2738-7A99-FC4D-6CCB48DAA789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t="66060" r="69497" b="452"/>
          <a:stretch/>
        </p:blipFill>
        <p:spPr>
          <a:xfrm>
            <a:off x="0" y="6220015"/>
            <a:ext cx="727588" cy="637985"/>
          </a:xfrm>
          <a:prstGeom prst="rect">
            <a:avLst/>
          </a:prstGeom>
        </p:spPr>
      </p:pic>
      <p:sp>
        <p:nvSpPr>
          <p:cNvPr id="14" name="Rectangle à coins arrondis 1">
            <a:extLst>
              <a:ext uri="{FF2B5EF4-FFF2-40B4-BE49-F238E27FC236}">
                <a16:creationId xmlns:a16="http://schemas.microsoft.com/office/drawing/2014/main" id="{7E13BF84-BBD5-BE17-1C66-A7CE9B196D8C}"/>
              </a:ext>
            </a:extLst>
          </p:cNvPr>
          <p:cNvSpPr/>
          <p:nvPr/>
        </p:nvSpPr>
        <p:spPr>
          <a:xfrm>
            <a:off x="3141630" y="5077843"/>
            <a:ext cx="6907817" cy="1671292"/>
          </a:xfrm>
          <a:prstGeom prst="wedgeRoundRectCallout">
            <a:avLst>
              <a:gd name="adj1" fmla="val -54017"/>
              <a:gd name="adj2" fmla="val -27268"/>
              <a:gd name="adj3" fmla="val 16667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/>
              <a:t>- encadre ou entoure les ETATS-COMPARAISONS</a:t>
            </a:r>
          </a:p>
          <a:p>
            <a:r>
              <a:rPr lang="en-US" sz="2400"/>
              <a:t>- reproduis le schéma de COMPARAISON ADDITIVE</a:t>
            </a:r>
          </a:p>
          <a:p>
            <a:r>
              <a:rPr lang="en-US" sz="2400"/>
              <a:t>- complète-le</a:t>
            </a:r>
          </a:p>
          <a:p>
            <a:r>
              <a:rPr lang="en-US" sz="2400"/>
              <a:t>- écris le calcul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96135258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phique 7">
            <a:extLst>
              <a:ext uri="{FF2B5EF4-FFF2-40B4-BE49-F238E27FC236}">
                <a16:creationId xmlns:a16="http://schemas.microsoft.com/office/drawing/2014/main" id="{845FD893-87B8-4FDF-B807-F0862E04CB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8297" y="1540757"/>
            <a:ext cx="1725098" cy="5244296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EFE081CC-115B-4C25-9C46-3B3736A536B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21182">
            <a:off x="1439660" y="4878288"/>
            <a:ext cx="1567350" cy="1738923"/>
          </a:xfrm>
          <a:prstGeom prst="rect">
            <a:avLst/>
          </a:prstGeom>
        </p:spPr>
      </p:pic>
      <p:sp>
        <p:nvSpPr>
          <p:cNvPr id="6" name="Rectangle à coins arrondis 1">
            <a:extLst>
              <a:ext uri="{FF2B5EF4-FFF2-40B4-BE49-F238E27FC236}">
                <a16:creationId xmlns:a16="http://schemas.microsoft.com/office/drawing/2014/main" id="{8C7FD069-CB69-4E83-ACBC-6DF568E66313}"/>
              </a:ext>
            </a:extLst>
          </p:cNvPr>
          <p:cNvSpPr/>
          <p:nvPr/>
        </p:nvSpPr>
        <p:spPr>
          <a:xfrm>
            <a:off x="0" y="-7815"/>
            <a:ext cx="12192000" cy="1548572"/>
          </a:xfrm>
          <a:prstGeom prst="wedgeRoundRectCallout">
            <a:avLst>
              <a:gd name="adj1" fmla="val 21970"/>
              <a:gd name="adj2" fmla="val 29423"/>
              <a:gd name="adj3" fmla="val 16667"/>
            </a:avLst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/>
              <a:t>Dans ma trousse j'ai 12 crayons de couleur et mon voisin en a 15, combien mon voisin a-t-il de crayons de couleurs de plus que moi ?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7165B443-CA9B-4634-82D6-08F29D160CE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H="1">
            <a:off x="9657960" y="1605280"/>
            <a:ext cx="2250436" cy="5143854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5DC1268A-2AFB-490C-8F6B-8D5834EA65CA}"/>
              </a:ext>
            </a:extLst>
          </p:cNvPr>
          <p:cNvSpPr/>
          <p:nvPr/>
        </p:nvSpPr>
        <p:spPr>
          <a:xfrm>
            <a:off x="4373967" y="2718498"/>
            <a:ext cx="1466537" cy="511681"/>
          </a:xfrm>
          <a:custGeom>
            <a:avLst/>
            <a:gdLst>
              <a:gd name="connsiteX0" fmla="*/ 0 w 1466537"/>
              <a:gd name="connsiteY0" fmla="*/ 0 h 511681"/>
              <a:gd name="connsiteX1" fmla="*/ 444850 w 1466537"/>
              <a:gd name="connsiteY1" fmla="*/ 0 h 511681"/>
              <a:gd name="connsiteX2" fmla="*/ 919030 w 1466537"/>
              <a:gd name="connsiteY2" fmla="*/ 0 h 511681"/>
              <a:gd name="connsiteX3" fmla="*/ 1466537 w 1466537"/>
              <a:gd name="connsiteY3" fmla="*/ 0 h 511681"/>
              <a:gd name="connsiteX4" fmla="*/ 1466537 w 1466537"/>
              <a:gd name="connsiteY4" fmla="*/ 511681 h 511681"/>
              <a:gd name="connsiteX5" fmla="*/ 948361 w 1466537"/>
              <a:gd name="connsiteY5" fmla="*/ 511681 h 511681"/>
              <a:gd name="connsiteX6" fmla="*/ 430184 w 1466537"/>
              <a:gd name="connsiteY6" fmla="*/ 511681 h 511681"/>
              <a:gd name="connsiteX7" fmla="*/ 0 w 1466537"/>
              <a:gd name="connsiteY7" fmla="*/ 511681 h 511681"/>
              <a:gd name="connsiteX8" fmla="*/ 0 w 1466537"/>
              <a:gd name="connsiteY8" fmla="*/ 0 h 511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66537" h="511681" extrusionOk="0">
                <a:moveTo>
                  <a:pt x="0" y="0"/>
                </a:moveTo>
                <a:cubicBezTo>
                  <a:pt x="158443" y="-3936"/>
                  <a:pt x="346915" y="-17654"/>
                  <a:pt x="444850" y="0"/>
                </a:cubicBezTo>
                <a:cubicBezTo>
                  <a:pt x="542785" y="17654"/>
                  <a:pt x="761136" y="10393"/>
                  <a:pt x="919030" y="0"/>
                </a:cubicBezTo>
                <a:cubicBezTo>
                  <a:pt x="1076924" y="-10393"/>
                  <a:pt x="1216714" y="-7058"/>
                  <a:pt x="1466537" y="0"/>
                </a:cubicBezTo>
                <a:cubicBezTo>
                  <a:pt x="1458181" y="234690"/>
                  <a:pt x="1491577" y="274622"/>
                  <a:pt x="1466537" y="511681"/>
                </a:cubicBezTo>
                <a:cubicBezTo>
                  <a:pt x="1292538" y="516192"/>
                  <a:pt x="1197643" y="535745"/>
                  <a:pt x="948361" y="511681"/>
                </a:cubicBezTo>
                <a:cubicBezTo>
                  <a:pt x="699079" y="487617"/>
                  <a:pt x="625957" y="521124"/>
                  <a:pt x="430184" y="511681"/>
                </a:cubicBezTo>
                <a:cubicBezTo>
                  <a:pt x="234411" y="502238"/>
                  <a:pt x="165860" y="494488"/>
                  <a:pt x="0" y="511681"/>
                </a:cubicBezTo>
                <a:cubicBezTo>
                  <a:pt x="4652" y="347519"/>
                  <a:pt x="13260" y="219673"/>
                  <a:pt x="0" y="0"/>
                </a:cubicBezTo>
                <a:close/>
              </a:path>
            </a:pathLst>
          </a:custGeom>
          <a:noFill/>
          <a:ln w="3810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193895274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 b="1">
              <a:solidFill>
                <a:schemeClr val="tx1"/>
              </a:solidFill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54D93D1-BD41-4495-9B25-BAB797418452}"/>
              </a:ext>
            </a:extLst>
          </p:cNvPr>
          <p:cNvSpPr/>
          <p:nvPr/>
        </p:nvSpPr>
        <p:spPr>
          <a:xfrm>
            <a:off x="4373967" y="3230179"/>
            <a:ext cx="2067876" cy="664900"/>
          </a:xfrm>
          <a:custGeom>
            <a:avLst/>
            <a:gdLst>
              <a:gd name="connsiteX0" fmla="*/ 0 w 2067876"/>
              <a:gd name="connsiteY0" fmla="*/ 0 h 664900"/>
              <a:gd name="connsiteX1" fmla="*/ 627256 w 2067876"/>
              <a:gd name="connsiteY1" fmla="*/ 0 h 664900"/>
              <a:gd name="connsiteX2" fmla="*/ 1295869 w 2067876"/>
              <a:gd name="connsiteY2" fmla="*/ 0 h 664900"/>
              <a:gd name="connsiteX3" fmla="*/ 2067876 w 2067876"/>
              <a:gd name="connsiteY3" fmla="*/ 0 h 664900"/>
              <a:gd name="connsiteX4" fmla="*/ 2067876 w 2067876"/>
              <a:gd name="connsiteY4" fmla="*/ 664900 h 664900"/>
              <a:gd name="connsiteX5" fmla="*/ 1337226 w 2067876"/>
              <a:gd name="connsiteY5" fmla="*/ 664900 h 664900"/>
              <a:gd name="connsiteX6" fmla="*/ 606577 w 2067876"/>
              <a:gd name="connsiteY6" fmla="*/ 664900 h 664900"/>
              <a:gd name="connsiteX7" fmla="*/ 0 w 2067876"/>
              <a:gd name="connsiteY7" fmla="*/ 664900 h 664900"/>
              <a:gd name="connsiteX8" fmla="*/ 0 w 2067876"/>
              <a:gd name="connsiteY8" fmla="*/ 0 h 664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067876" h="664900" extrusionOk="0">
                <a:moveTo>
                  <a:pt x="0" y="0"/>
                </a:moveTo>
                <a:cubicBezTo>
                  <a:pt x="162240" y="14797"/>
                  <a:pt x="364362" y="-1476"/>
                  <a:pt x="627256" y="0"/>
                </a:cubicBezTo>
                <a:cubicBezTo>
                  <a:pt x="890150" y="1476"/>
                  <a:pt x="1077866" y="17396"/>
                  <a:pt x="1295869" y="0"/>
                </a:cubicBezTo>
                <a:cubicBezTo>
                  <a:pt x="1513872" y="-17396"/>
                  <a:pt x="1767155" y="34099"/>
                  <a:pt x="2067876" y="0"/>
                </a:cubicBezTo>
                <a:cubicBezTo>
                  <a:pt x="2090839" y="302240"/>
                  <a:pt x="2097021" y="362016"/>
                  <a:pt x="2067876" y="664900"/>
                </a:cubicBezTo>
                <a:cubicBezTo>
                  <a:pt x="1763963" y="679791"/>
                  <a:pt x="1490897" y="636938"/>
                  <a:pt x="1337226" y="664900"/>
                </a:cubicBezTo>
                <a:cubicBezTo>
                  <a:pt x="1183555" y="692863"/>
                  <a:pt x="819243" y="635145"/>
                  <a:pt x="606577" y="664900"/>
                </a:cubicBezTo>
                <a:cubicBezTo>
                  <a:pt x="393911" y="694655"/>
                  <a:pt x="211603" y="641703"/>
                  <a:pt x="0" y="664900"/>
                </a:cubicBezTo>
                <a:cubicBezTo>
                  <a:pt x="-6186" y="504884"/>
                  <a:pt x="-20970" y="327555"/>
                  <a:pt x="0" y="0"/>
                </a:cubicBezTo>
                <a:close/>
              </a:path>
            </a:pathLst>
          </a:custGeom>
          <a:noFill/>
          <a:ln w="3810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193895274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 b="1">
              <a:solidFill>
                <a:schemeClr val="tx1"/>
              </a:solidFill>
            </a:endParaRPr>
          </a:p>
        </p:txBody>
      </p:sp>
      <p:sp>
        <p:nvSpPr>
          <p:cNvPr id="17" name="Accolade fermante 16">
            <a:extLst>
              <a:ext uri="{FF2B5EF4-FFF2-40B4-BE49-F238E27FC236}">
                <a16:creationId xmlns:a16="http://schemas.microsoft.com/office/drawing/2014/main" id="{D41FF3D1-EDB4-4D6A-8E2F-B191CB29780E}"/>
              </a:ext>
            </a:extLst>
          </p:cNvPr>
          <p:cNvSpPr/>
          <p:nvPr/>
        </p:nvSpPr>
        <p:spPr>
          <a:xfrm rot="16200000">
            <a:off x="5996383" y="2273037"/>
            <a:ext cx="333824" cy="557096"/>
          </a:xfrm>
          <a:prstGeom prst="rightBrace">
            <a:avLst/>
          </a:prstGeom>
          <a:noFill/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5E1A4F1-2E19-4C6D-A438-7C3E4D644886}"/>
              </a:ext>
            </a:extLst>
          </p:cNvPr>
          <p:cNvSpPr/>
          <p:nvPr/>
        </p:nvSpPr>
        <p:spPr>
          <a:xfrm>
            <a:off x="451623" y="532471"/>
            <a:ext cx="582009" cy="46800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256BB3F-7B0B-4353-9B92-5345ECE6804A}"/>
              </a:ext>
            </a:extLst>
          </p:cNvPr>
          <p:cNvSpPr/>
          <p:nvPr/>
        </p:nvSpPr>
        <p:spPr>
          <a:xfrm>
            <a:off x="4176803" y="4009"/>
            <a:ext cx="582010" cy="50400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30C8E8C3-64DE-427A-B13C-8B4D080AB0B0}"/>
              </a:ext>
            </a:extLst>
          </p:cNvPr>
          <p:cNvSpPr/>
          <p:nvPr/>
        </p:nvSpPr>
        <p:spPr>
          <a:xfrm>
            <a:off x="6690476" y="1105759"/>
            <a:ext cx="396000" cy="39600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16FA4B25-EE09-4A37-896D-BA3C9F757121}"/>
              </a:ext>
            </a:extLst>
          </p:cNvPr>
          <p:cNvSpPr/>
          <p:nvPr/>
        </p:nvSpPr>
        <p:spPr>
          <a:xfrm>
            <a:off x="6632679" y="1031370"/>
            <a:ext cx="496955" cy="538519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0221CF8C-127C-2B61-00FD-5BEF2A99364E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66060" r="69497" b="452"/>
          <a:stretch/>
        </p:blipFill>
        <p:spPr>
          <a:xfrm>
            <a:off x="0" y="6220015"/>
            <a:ext cx="727588" cy="637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720198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age 15">
            <a:extLst>
              <a:ext uri="{FF2B5EF4-FFF2-40B4-BE49-F238E27FC236}">
                <a16:creationId xmlns:a16="http://schemas.microsoft.com/office/drawing/2014/main" id="{11DA0753-6FD7-4FB1-8B44-63B412CEE7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9945" y="2263425"/>
            <a:ext cx="1071423" cy="1188709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D67C0B0D-BC3E-4E7C-BB05-39521383718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8247" y="2334839"/>
            <a:ext cx="1158619" cy="1096392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60D70319-1B3B-44EE-A00A-8D544907E27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756" t="34714" r="39210" b="35384"/>
          <a:stretch/>
        </p:blipFill>
        <p:spPr>
          <a:xfrm>
            <a:off x="5625180" y="2306959"/>
            <a:ext cx="1051175" cy="1120752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6584FA49-1888-4B80-B854-2D404403CC0F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41" t="6193" r="4234" b="5317"/>
          <a:stretch/>
        </p:blipFill>
        <p:spPr>
          <a:xfrm>
            <a:off x="6796310" y="2412725"/>
            <a:ext cx="966802" cy="1041466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F3782CC1-CB44-49CD-A53D-DE34A620CA8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9513" y="2264714"/>
            <a:ext cx="1063043" cy="1164286"/>
          </a:xfrm>
          <a:prstGeom prst="rect">
            <a:avLst/>
          </a:prstGeom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8FDAABCB-11AE-47A1-A155-85827B210F6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6851" y="2313936"/>
            <a:ext cx="1071423" cy="1138198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1A625F07-B0C6-45BB-AF4B-9AB6566847FD}"/>
              </a:ext>
            </a:extLst>
          </p:cNvPr>
          <p:cNvSpPr/>
          <p:nvPr/>
        </p:nvSpPr>
        <p:spPr>
          <a:xfrm>
            <a:off x="2965083" y="4432744"/>
            <a:ext cx="531119" cy="511681"/>
          </a:xfrm>
          <a:custGeom>
            <a:avLst/>
            <a:gdLst>
              <a:gd name="connsiteX0" fmla="*/ 0 w 531119"/>
              <a:gd name="connsiteY0" fmla="*/ 0 h 511681"/>
              <a:gd name="connsiteX1" fmla="*/ 531119 w 531119"/>
              <a:gd name="connsiteY1" fmla="*/ 0 h 511681"/>
              <a:gd name="connsiteX2" fmla="*/ 531119 w 531119"/>
              <a:gd name="connsiteY2" fmla="*/ 511681 h 511681"/>
              <a:gd name="connsiteX3" fmla="*/ 0 w 531119"/>
              <a:gd name="connsiteY3" fmla="*/ 511681 h 511681"/>
              <a:gd name="connsiteX4" fmla="*/ 0 w 531119"/>
              <a:gd name="connsiteY4" fmla="*/ 0 h 511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1119" h="511681" extrusionOk="0">
                <a:moveTo>
                  <a:pt x="0" y="0"/>
                </a:moveTo>
                <a:cubicBezTo>
                  <a:pt x="235777" y="22638"/>
                  <a:pt x="269884" y="-7482"/>
                  <a:pt x="531119" y="0"/>
                </a:cubicBezTo>
                <a:cubicBezTo>
                  <a:pt x="535154" y="166166"/>
                  <a:pt x="507666" y="371436"/>
                  <a:pt x="531119" y="511681"/>
                </a:cubicBezTo>
                <a:cubicBezTo>
                  <a:pt x="287952" y="492039"/>
                  <a:pt x="115876" y="526986"/>
                  <a:pt x="0" y="511681"/>
                </a:cubicBezTo>
                <a:cubicBezTo>
                  <a:pt x="-5455" y="349936"/>
                  <a:pt x="13745" y="209582"/>
                  <a:pt x="0" y="0"/>
                </a:cubicBezTo>
                <a:close/>
              </a:path>
            </a:pathLst>
          </a:custGeom>
          <a:noFill/>
          <a:ln w="3810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193895274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 b="1">
              <a:solidFill>
                <a:schemeClr val="tx1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ABE3315-BDE7-4E7B-940C-2B7240A3D94E}"/>
              </a:ext>
            </a:extLst>
          </p:cNvPr>
          <p:cNvSpPr/>
          <p:nvPr/>
        </p:nvSpPr>
        <p:spPr>
          <a:xfrm>
            <a:off x="2965083" y="4952302"/>
            <a:ext cx="974562" cy="511681"/>
          </a:xfrm>
          <a:custGeom>
            <a:avLst/>
            <a:gdLst>
              <a:gd name="connsiteX0" fmla="*/ 0 w 974562"/>
              <a:gd name="connsiteY0" fmla="*/ 0 h 511681"/>
              <a:gd name="connsiteX1" fmla="*/ 458044 w 974562"/>
              <a:gd name="connsiteY1" fmla="*/ 0 h 511681"/>
              <a:gd name="connsiteX2" fmla="*/ 974562 w 974562"/>
              <a:gd name="connsiteY2" fmla="*/ 0 h 511681"/>
              <a:gd name="connsiteX3" fmla="*/ 974562 w 974562"/>
              <a:gd name="connsiteY3" fmla="*/ 511681 h 511681"/>
              <a:gd name="connsiteX4" fmla="*/ 477535 w 974562"/>
              <a:gd name="connsiteY4" fmla="*/ 511681 h 511681"/>
              <a:gd name="connsiteX5" fmla="*/ 0 w 974562"/>
              <a:gd name="connsiteY5" fmla="*/ 511681 h 511681"/>
              <a:gd name="connsiteX6" fmla="*/ 0 w 974562"/>
              <a:gd name="connsiteY6" fmla="*/ 0 h 511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74562" h="511681" extrusionOk="0">
                <a:moveTo>
                  <a:pt x="0" y="0"/>
                </a:moveTo>
                <a:cubicBezTo>
                  <a:pt x="183958" y="16377"/>
                  <a:pt x="283829" y="-7949"/>
                  <a:pt x="458044" y="0"/>
                </a:cubicBezTo>
                <a:cubicBezTo>
                  <a:pt x="632259" y="7949"/>
                  <a:pt x="781295" y="5051"/>
                  <a:pt x="974562" y="0"/>
                </a:cubicBezTo>
                <a:cubicBezTo>
                  <a:pt x="973269" y="184380"/>
                  <a:pt x="961441" y="270119"/>
                  <a:pt x="974562" y="511681"/>
                </a:cubicBezTo>
                <a:cubicBezTo>
                  <a:pt x="808133" y="525093"/>
                  <a:pt x="650063" y="509747"/>
                  <a:pt x="477535" y="511681"/>
                </a:cubicBezTo>
                <a:cubicBezTo>
                  <a:pt x="305007" y="513615"/>
                  <a:pt x="168920" y="519604"/>
                  <a:pt x="0" y="511681"/>
                </a:cubicBezTo>
                <a:cubicBezTo>
                  <a:pt x="23367" y="284978"/>
                  <a:pt x="22061" y="250569"/>
                  <a:pt x="0" y="0"/>
                </a:cubicBezTo>
                <a:close/>
              </a:path>
            </a:pathLst>
          </a:custGeom>
          <a:noFill/>
          <a:ln w="3810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193895274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 b="1">
              <a:solidFill>
                <a:schemeClr val="tx1"/>
              </a:solidFill>
            </a:endParaRPr>
          </a:p>
        </p:txBody>
      </p:sp>
      <p:sp>
        <p:nvSpPr>
          <p:cNvPr id="14" name="Accolade fermante 13">
            <a:extLst>
              <a:ext uri="{FF2B5EF4-FFF2-40B4-BE49-F238E27FC236}">
                <a16:creationId xmlns:a16="http://schemas.microsoft.com/office/drawing/2014/main" id="{C6FF67BE-64EA-4562-9944-D247D74A21E3}"/>
              </a:ext>
            </a:extLst>
          </p:cNvPr>
          <p:cNvSpPr/>
          <p:nvPr/>
        </p:nvSpPr>
        <p:spPr>
          <a:xfrm rot="16200000">
            <a:off x="3598809" y="4048060"/>
            <a:ext cx="331379" cy="475295"/>
          </a:xfrm>
          <a:prstGeom prst="rightBrace">
            <a:avLst/>
          </a:prstGeom>
          <a:noFill/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9A99BB3-E08F-4648-B828-36C3F942E9FD}"/>
              </a:ext>
            </a:extLst>
          </p:cNvPr>
          <p:cNvSpPr/>
          <p:nvPr/>
        </p:nvSpPr>
        <p:spPr>
          <a:xfrm>
            <a:off x="6532579" y="4780895"/>
            <a:ext cx="531119" cy="511681"/>
          </a:xfrm>
          <a:custGeom>
            <a:avLst/>
            <a:gdLst>
              <a:gd name="connsiteX0" fmla="*/ 0 w 531119"/>
              <a:gd name="connsiteY0" fmla="*/ 0 h 511681"/>
              <a:gd name="connsiteX1" fmla="*/ 531119 w 531119"/>
              <a:gd name="connsiteY1" fmla="*/ 0 h 511681"/>
              <a:gd name="connsiteX2" fmla="*/ 531119 w 531119"/>
              <a:gd name="connsiteY2" fmla="*/ 511681 h 511681"/>
              <a:gd name="connsiteX3" fmla="*/ 0 w 531119"/>
              <a:gd name="connsiteY3" fmla="*/ 511681 h 511681"/>
              <a:gd name="connsiteX4" fmla="*/ 0 w 531119"/>
              <a:gd name="connsiteY4" fmla="*/ 0 h 511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1119" h="511681" extrusionOk="0">
                <a:moveTo>
                  <a:pt x="0" y="0"/>
                </a:moveTo>
                <a:cubicBezTo>
                  <a:pt x="235777" y="22638"/>
                  <a:pt x="269884" y="-7482"/>
                  <a:pt x="531119" y="0"/>
                </a:cubicBezTo>
                <a:cubicBezTo>
                  <a:pt x="535154" y="166166"/>
                  <a:pt x="507666" y="371436"/>
                  <a:pt x="531119" y="511681"/>
                </a:cubicBezTo>
                <a:cubicBezTo>
                  <a:pt x="287952" y="492039"/>
                  <a:pt x="115876" y="526986"/>
                  <a:pt x="0" y="511681"/>
                </a:cubicBezTo>
                <a:cubicBezTo>
                  <a:pt x="-5455" y="349936"/>
                  <a:pt x="13745" y="209582"/>
                  <a:pt x="0" y="0"/>
                </a:cubicBezTo>
                <a:close/>
              </a:path>
            </a:pathLst>
          </a:custGeom>
          <a:noFill/>
          <a:ln w="3810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193895274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 b="1">
              <a:solidFill>
                <a:schemeClr val="tx1"/>
              </a:solidFill>
            </a:endParaRPr>
          </a:p>
        </p:txBody>
      </p:sp>
      <p:sp>
        <p:nvSpPr>
          <p:cNvPr id="17" name="Flèche : droite 16">
            <a:extLst>
              <a:ext uri="{FF2B5EF4-FFF2-40B4-BE49-F238E27FC236}">
                <a16:creationId xmlns:a16="http://schemas.microsoft.com/office/drawing/2014/main" id="{C2028C3A-6812-4BE9-84B5-9FACEC498ECF}"/>
              </a:ext>
            </a:extLst>
          </p:cNvPr>
          <p:cNvSpPr/>
          <p:nvPr/>
        </p:nvSpPr>
        <p:spPr>
          <a:xfrm>
            <a:off x="7063697" y="4955124"/>
            <a:ext cx="2342789" cy="99001"/>
          </a:xfrm>
          <a:custGeom>
            <a:avLst/>
            <a:gdLst>
              <a:gd name="connsiteX0" fmla="*/ 0 w 2342789"/>
              <a:gd name="connsiteY0" fmla="*/ 24750 h 99001"/>
              <a:gd name="connsiteX1" fmla="*/ 573322 w 2342789"/>
              <a:gd name="connsiteY1" fmla="*/ 24750 h 99001"/>
              <a:gd name="connsiteX2" fmla="*/ 1100779 w 2342789"/>
              <a:gd name="connsiteY2" fmla="*/ 24750 h 99001"/>
              <a:gd name="connsiteX3" fmla="*/ 1719967 w 2342789"/>
              <a:gd name="connsiteY3" fmla="*/ 24750 h 99001"/>
              <a:gd name="connsiteX4" fmla="*/ 2293289 w 2342789"/>
              <a:gd name="connsiteY4" fmla="*/ 24750 h 99001"/>
              <a:gd name="connsiteX5" fmla="*/ 2293289 w 2342789"/>
              <a:gd name="connsiteY5" fmla="*/ 0 h 99001"/>
              <a:gd name="connsiteX6" fmla="*/ 2342789 w 2342789"/>
              <a:gd name="connsiteY6" fmla="*/ 49501 h 99001"/>
              <a:gd name="connsiteX7" fmla="*/ 2293289 w 2342789"/>
              <a:gd name="connsiteY7" fmla="*/ 99001 h 99001"/>
              <a:gd name="connsiteX8" fmla="*/ 2293289 w 2342789"/>
              <a:gd name="connsiteY8" fmla="*/ 74251 h 99001"/>
              <a:gd name="connsiteX9" fmla="*/ 1788765 w 2342789"/>
              <a:gd name="connsiteY9" fmla="*/ 74251 h 99001"/>
              <a:gd name="connsiteX10" fmla="*/ 1238376 w 2342789"/>
              <a:gd name="connsiteY10" fmla="*/ 74251 h 99001"/>
              <a:gd name="connsiteX11" fmla="*/ 642121 w 2342789"/>
              <a:gd name="connsiteY11" fmla="*/ 74251 h 99001"/>
              <a:gd name="connsiteX12" fmla="*/ 0 w 2342789"/>
              <a:gd name="connsiteY12" fmla="*/ 74251 h 99001"/>
              <a:gd name="connsiteX13" fmla="*/ 0 w 2342789"/>
              <a:gd name="connsiteY13" fmla="*/ 24750 h 99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342789" h="99001" fill="none" extrusionOk="0">
                <a:moveTo>
                  <a:pt x="0" y="24750"/>
                </a:moveTo>
                <a:cubicBezTo>
                  <a:pt x="120803" y="39514"/>
                  <a:pt x="366146" y="8577"/>
                  <a:pt x="573322" y="24750"/>
                </a:cubicBezTo>
                <a:cubicBezTo>
                  <a:pt x="780498" y="40923"/>
                  <a:pt x="873390" y="30895"/>
                  <a:pt x="1100779" y="24750"/>
                </a:cubicBezTo>
                <a:cubicBezTo>
                  <a:pt x="1328168" y="18605"/>
                  <a:pt x="1485729" y="28061"/>
                  <a:pt x="1719967" y="24750"/>
                </a:cubicBezTo>
                <a:cubicBezTo>
                  <a:pt x="1954205" y="21439"/>
                  <a:pt x="2111088" y="27069"/>
                  <a:pt x="2293289" y="24750"/>
                </a:cubicBezTo>
                <a:cubicBezTo>
                  <a:pt x="2294100" y="12436"/>
                  <a:pt x="2292757" y="7628"/>
                  <a:pt x="2293289" y="0"/>
                </a:cubicBezTo>
                <a:cubicBezTo>
                  <a:pt x="2304701" y="13798"/>
                  <a:pt x="2325180" y="33433"/>
                  <a:pt x="2342789" y="49501"/>
                </a:cubicBezTo>
                <a:cubicBezTo>
                  <a:pt x="2319934" y="71493"/>
                  <a:pt x="2309724" y="83817"/>
                  <a:pt x="2293289" y="99001"/>
                </a:cubicBezTo>
                <a:cubicBezTo>
                  <a:pt x="2292661" y="87500"/>
                  <a:pt x="2293476" y="81311"/>
                  <a:pt x="2293289" y="74251"/>
                </a:cubicBezTo>
                <a:cubicBezTo>
                  <a:pt x="2151652" y="75350"/>
                  <a:pt x="2024653" y="89538"/>
                  <a:pt x="1788765" y="74251"/>
                </a:cubicBezTo>
                <a:cubicBezTo>
                  <a:pt x="1552877" y="58964"/>
                  <a:pt x="1409370" y="66621"/>
                  <a:pt x="1238376" y="74251"/>
                </a:cubicBezTo>
                <a:cubicBezTo>
                  <a:pt x="1067382" y="81881"/>
                  <a:pt x="861420" y="49040"/>
                  <a:pt x="642121" y="74251"/>
                </a:cubicBezTo>
                <a:cubicBezTo>
                  <a:pt x="422823" y="99462"/>
                  <a:pt x="294167" y="70537"/>
                  <a:pt x="0" y="74251"/>
                </a:cubicBezTo>
                <a:cubicBezTo>
                  <a:pt x="-305" y="63924"/>
                  <a:pt x="-2079" y="37322"/>
                  <a:pt x="0" y="24750"/>
                </a:cubicBezTo>
                <a:close/>
              </a:path>
              <a:path w="2342789" h="99001" stroke="0" extrusionOk="0">
                <a:moveTo>
                  <a:pt x="0" y="24750"/>
                </a:moveTo>
                <a:cubicBezTo>
                  <a:pt x="282611" y="34154"/>
                  <a:pt x="311010" y="13050"/>
                  <a:pt x="573322" y="24750"/>
                </a:cubicBezTo>
                <a:cubicBezTo>
                  <a:pt x="835634" y="36450"/>
                  <a:pt x="849370" y="27521"/>
                  <a:pt x="1100779" y="24750"/>
                </a:cubicBezTo>
                <a:cubicBezTo>
                  <a:pt x="1352188" y="21979"/>
                  <a:pt x="1514812" y="8157"/>
                  <a:pt x="1628235" y="24750"/>
                </a:cubicBezTo>
                <a:cubicBezTo>
                  <a:pt x="1741658" y="41343"/>
                  <a:pt x="2053094" y="42778"/>
                  <a:pt x="2293289" y="24750"/>
                </a:cubicBezTo>
                <a:cubicBezTo>
                  <a:pt x="2292775" y="16922"/>
                  <a:pt x="2294215" y="12324"/>
                  <a:pt x="2293289" y="0"/>
                </a:cubicBezTo>
                <a:cubicBezTo>
                  <a:pt x="2316961" y="20047"/>
                  <a:pt x="2321043" y="31136"/>
                  <a:pt x="2342789" y="49501"/>
                </a:cubicBezTo>
                <a:cubicBezTo>
                  <a:pt x="2326713" y="67509"/>
                  <a:pt x="2312789" y="77133"/>
                  <a:pt x="2293289" y="99001"/>
                </a:cubicBezTo>
                <a:cubicBezTo>
                  <a:pt x="2294015" y="92864"/>
                  <a:pt x="2293816" y="85428"/>
                  <a:pt x="2293289" y="74251"/>
                </a:cubicBezTo>
                <a:cubicBezTo>
                  <a:pt x="2101008" y="93250"/>
                  <a:pt x="2006220" y="61980"/>
                  <a:pt x="1719967" y="74251"/>
                </a:cubicBezTo>
                <a:cubicBezTo>
                  <a:pt x="1433714" y="86522"/>
                  <a:pt x="1345285" y="61135"/>
                  <a:pt x="1192510" y="74251"/>
                </a:cubicBezTo>
                <a:cubicBezTo>
                  <a:pt x="1039735" y="87367"/>
                  <a:pt x="803156" y="51889"/>
                  <a:pt x="642121" y="74251"/>
                </a:cubicBezTo>
                <a:cubicBezTo>
                  <a:pt x="481086" y="96613"/>
                  <a:pt x="130605" y="71980"/>
                  <a:pt x="0" y="74251"/>
                </a:cubicBezTo>
                <a:cubicBezTo>
                  <a:pt x="1881" y="54446"/>
                  <a:pt x="1303" y="44906"/>
                  <a:pt x="0" y="24750"/>
                </a:cubicBezTo>
                <a:close/>
              </a:path>
            </a:pathLst>
          </a:custGeom>
          <a:solidFill>
            <a:schemeClr val="tx1"/>
          </a:solidFill>
          <a:ln>
            <a:extLst>
              <a:ext uri="{C807C97D-BFC1-408E-A445-0C87EB9F89A2}">
                <ask:lineSketchStyleProps xmlns:ask="http://schemas.microsoft.com/office/drawing/2018/sketchyshapes" sd="2075826185">
                  <a:prstGeom prst="rightArrow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CCF60D2-2BDD-490C-9D53-A8DB9B92FDDF}"/>
              </a:ext>
            </a:extLst>
          </p:cNvPr>
          <p:cNvSpPr/>
          <p:nvPr/>
        </p:nvSpPr>
        <p:spPr>
          <a:xfrm>
            <a:off x="9408412" y="4795176"/>
            <a:ext cx="531119" cy="511681"/>
          </a:xfrm>
          <a:custGeom>
            <a:avLst/>
            <a:gdLst>
              <a:gd name="connsiteX0" fmla="*/ 0 w 531119"/>
              <a:gd name="connsiteY0" fmla="*/ 0 h 511681"/>
              <a:gd name="connsiteX1" fmla="*/ 531119 w 531119"/>
              <a:gd name="connsiteY1" fmla="*/ 0 h 511681"/>
              <a:gd name="connsiteX2" fmla="*/ 531119 w 531119"/>
              <a:gd name="connsiteY2" fmla="*/ 511681 h 511681"/>
              <a:gd name="connsiteX3" fmla="*/ 0 w 531119"/>
              <a:gd name="connsiteY3" fmla="*/ 511681 h 511681"/>
              <a:gd name="connsiteX4" fmla="*/ 0 w 531119"/>
              <a:gd name="connsiteY4" fmla="*/ 0 h 511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1119" h="511681" extrusionOk="0">
                <a:moveTo>
                  <a:pt x="0" y="0"/>
                </a:moveTo>
                <a:cubicBezTo>
                  <a:pt x="235777" y="22638"/>
                  <a:pt x="269884" y="-7482"/>
                  <a:pt x="531119" y="0"/>
                </a:cubicBezTo>
                <a:cubicBezTo>
                  <a:pt x="535154" y="166166"/>
                  <a:pt x="507666" y="371436"/>
                  <a:pt x="531119" y="511681"/>
                </a:cubicBezTo>
                <a:cubicBezTo>
                  <a:pt x="287952" y="492039"/>
                  <a:pt x="115876" y="526986"/>
                  <a:pt x="0" y="511681"/>
                </a:cubicBezTo>
                <a:cubicBezTo>
                  <a:pt x="-5455" y="349936"/>
                  <a:pt x="13745" y="209582"/>
                  <a:pt x="0" y="0"/>
                </a:cubicBezTo>
                <a:close/>
              </a:path>
            </a:pathLst>
          </a:custGeom>
          <a:noFill/>
          <a:ln w="3810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193895274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>
                <a:solidFill>
                  <a:schemeClr val="tx1"/>
                </a:solidFill>
              </a:rPr>
              <a:t>																																													WQ</a:t>
            </a:r>
            <a:endParaRPr lang="LID4096" b="1">
              <a:solidFill>
                <a:schemeClr val="tx1"/>
              </a:solidFill>
            </a:endParaRPr>
          </a:p>
        </p:txBody>
      </p:sp>
      <p:sp>
        <p:nvSpPr>
          <p:cNvPr id="21" name="Ellipse 20">
            <a:extLst>
              <a:ext uri="{FF2B5EF4-FFF2-40B4-BE49-F238E27FC236}">
                <a16:creationId xmlns:a16="http://schemas.microsoft.com/office/drawing/2014/main" id="{6F325065-921C-421D-B840-5D37EA40D19E}"/>
              </a:ext>
            </a:extLst>
          </p:cNvPr>
          <p:cNvSpPr/>
          <p:nvPr/>
        </p:nvSpPr>
        <p:spPr>
          <a:xfrm>
            <a:off x="7848247" y="4285708"/>
            <a:ext cx="773688" cy="709210"/>
          </a:xfrm>
          <a:custGeom>
            <a:avLst/>
            <a:gdLst>
              <a:gd name="connsiteX0" fmla="*/ 0 w 773688"/>
              <a:gd name="connsiteY0" fmla="*/ 354605 h 709210"/>
              <a:gd name="connsiteX1" fmla="*/ 386844 w 773688"/>
              <a:gd name="connsiteY1" fmla="*/ 0 h 709210"/>
              <a:gd name="connsiteX2" fmla="*/ 773688 w 773688"/>
              <a:gd name="connsiteY2" fmla="*/ 354605 h 709210"/>
              <a:gd name="connsiteX3" fmla="*/ 386844 w 773688"/>
              <a:gd name="connsiteY3" fmla="*/ 709210 h 709210"/>
              <a:gd name="connsiteX4" fmla="*/ 0 w 773688"/>
              <a:gd name="connsiteY4" fmla="*/ 354605 h 7092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3688" h="709210" extrusionOk="0">
                <a:moveTo>
                  <a:pt x="0" y="354605"/>
                </a:moveTo>
                <a:cubicBezTo>
                  <a:pt x="-17738" y="109175"/>
                  <a:pt x="171063" y="-25885"/>
                  <a:pt x="386844" y="0"/>
                </a:cubicBezTo>
                <a:cubicBezTo>
                  <a:pt x="571403" y="-7045"/>
                  <a:pt x="754471" y="162382"/>
                  <a:pt x="773688" y="354605"/>
                </a:cubicBezTo>
                <a:cubicBezTo>
                  <a:pt x="779077" y="561848"/>
                  <a:pt x="649631" y="688798"/>
                  <a:pt x="386844" y="709210"/>
                </a:cubicBezTo>
                <a:cubicBezTo>
                  <a:pt x="208723" y="710891"/>
                  <a:pt x="2745" y="581809"/>
                  <a:pt x="0" y="354605"/>
                </a:cubicBezTo>
                <a:close/>
              </a:path>
            </a:pathLst>
          </a:custGeom>
          <a:noFill/>
          <a:ln w="38100">
            <a:solidFill>
              <a:schemeClr val="tx1">
                <a:lumMod val="95000"/>
                <a:lumOff val="5000"/>
              </a:schemeClr>
            </a:solidFill>
            <a:extLst>
              <a:ext uri="{C807C97D-BFC1-408E-A445-0C87EB9F89A2}">
                <ask:lineSketchStyleProps xmlns:ask="http://schemas.microsoft.com/office/drawing/2018/sketchyshapes" sd="264327539">
                  <a:prstGeom prst="ellipse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>
                <a:solidFill>
                  <a:schemeClr val="tx1"/>
                </a:solidFill>
              </a:rPr>
              <a:t>x </a:t>
            </a:r>
            <a:endParaRPr lang="LID4096">
              <a:solidFill>
                <a:schemeClr val="tx1"/>
              </a:solidFill>
            </a:endParaRPr>
          </a:p>
        </p:txBody>
      </p:sp>
      <p:sp>
        <p:nvSpPr>
          <p:cNvPr id="23" name="Ellipse 22">
            <a:extLst>
              <a:ext uri="{FF2B5EF4-FFF2-40B4-BE49-F238E27FC236}">
                <a16:creationId xmlns:a16="http://schemas.microsoft.com/office/drawing/2014/main" id="{B3AD4230-9F12-460B-8F51-59854D3FB4E5}"/>
              </a:ext>
            </a:extLst>
          </p:cNvPr>
          <p:cNvSpPr/>
          <p:nvPr/>
        </p:nvSpPr>
        <p:spPr>
          <a:xfrm>
            <a:off x="7861660" y="5152119"/>
            <a:ext cx="773688" cy="709210"/>
          </a:xfrm>
          <a:custGeom>
            <a:avLst/>
            <a:gdLst>
              <a:gd name="connsiteX0" fmla="*/ 0 w 773688"/>
              <a:gd name="connsiteY0" fmla="*/ 354605 h 709210"/>
              <a:gd name="connsiteX1" fmla="*/ 386844 w 773688"/>
              <a:gd name="connsiteY1" fmla="*/ 0 h 709210"/>
              <a:gd name="connsiteX2" fmla="*/ 773688 w 773688"/>
              <a:gd name="connsiteY2" fmla="*/ 354605 h 709210"/>
              <a:gd name="connsiteX3" fmla="*/ 386844 w 773688"/>
              <a:gd name="connsiteY3" fmla="*/ 709210 h 709210"/>
              <a:gd name="connsiteX4" fmla="*/ 0 w 773688"/>
              <a:gd name="connsiteY4" fmla="*/ 354605 h 7092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3688" h="709210" extrusionOk="0">
                <a:moveTo>
                  <a:pt x="0" y="354605"/>
                </a:moveTo>
                <a:cubicBezTo>
                  <a:pt x="-17738" y="109175"/>
                  <a:pt x="171063" y="-25885"/>
                  <a:pt x="386844" y="0"/>
                </a:cubicBezTo>
                <a:cubicBezTo>
                  <a:pt x="571403" y="-7045"/>
                  <a:pt x="754471" y="162382"/>
                  <a:pt x="773688" y="354605"/>
                </a:cubicBezTo>
                <a:cubicBezTo>
                  <a:pt x="779077" y="561848"/>
                  <a:pt x="649631" y="688798"/>
                  <a:pt x="386844" y="709210"/>
                </a:cubicBezTo>
                <a:cubicBezTo>
                  <a:pt x="208723" y="710891"/>
                  <a:pt x="2745" y="581809"/>
                  <a:pt x="0" y="354605"/>
                </a:cubicBezTo>
                <a:close/>
              </a:path>
            </a:pathLst>
          </a:custGeom>
          <a:noFill/>
          <a:ln w="38100">
            <a:solidFill>
              <a:schemeClr val="tx1">
                <a:lumMod val="95000"/>
                <a:lumOff val="5000"/>
              </a:schemeClr>
            </a:solidFill>
            <a:extLst>
              <a:ext uri="{C807C97D-BFC1-408E-A445-0C87EB9F89A2}">
                <ask:lineSketchStyleProps xmlns:ask="http://schemas.microsoft.com/office/drawing/2018/sketchyshapes" sd="264327539">
                  <a:prstGeom prst="ellipse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>
                <a:solidFill>
                  <a:schemeClr val="tx1"/>
                </a:solidFill>
              </a:rPr>
              <a:t>:</a:t>
            </a:r>
            <a:endParaRPr lang="LID4096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769573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82E0900D-2AAB-4C2D-9CE8-05C5CB6640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198" y="0"/>
            <a:ext cx="2172528" cy="462240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E5BCECFF-7D8E-441A-A6B9-9FE4741662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80260" y="0"/>
            <a:ext cx="2126304" cy="462240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22A26BD-51B4-48AB-AEC9-08AE1F5464C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31368" y="0"/>
            <a:ext cx="3726810" cy="46224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C1D40FA-F8FD-446A-8785-0FEEFC20E7C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41999" y="0"/>
            <a:ext cx="2166750" cy="462240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966F6A0-3698-4B03-A836-98474721AB6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304130" y="87085"/>
            <a:ext cx="2236086" cy="46224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B1E249D6-9C1F-4027-8E4B-F72DEE77C09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868838" y="87085"/>
            <a:ext cx="1323162" cy="462240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A28730A8-51BC-41E7-8B3D-DC19B27BA06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79149" y="2235600"/>
            <a:ext cx="1704510" cy="462240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273032FC-9D41-4824-ABFA-C5CD82ABC83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607098" y="2235600"/>
            <a:ext cx="1490724" cy="462240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0C0B1359-3758-40BC-89E1-DF112E431A9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386855" y="2235600"/>
            <a:ext cx="1490724" cy="4622400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33F2FBC8-FBCD-4C89-A523-2396F7E7E792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660239" y="3030421"/>
            <a:ext cx="330283" cy="213049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E15AB31B-3DD0-40AF-99E2-D3E041970766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1380936" y="943715"/>
            <a:ext cx="330283" cy="213049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8F655FB8-DE22-4A69-B7D4-AF01F8C6F7AD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180000">
            <a:off x="3882143" y="3094899"/>
            <a:ext cx="330283" cy="213049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D7C7FBD0-7201-47E5-BF11-8A525755059F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576944" y="3077312"/>
            <a:ext cx="330283" cy="213049"/>
          </a:xfrm>
          <a:prstGeom prst="rect">
            <a:avLst/>
          </a:prstGeom>
        </p:spPr>
      </p:pic>
      <p:pic>
        <p:nvPicPr>
          <p:cNvPr id="17" name="Graphique 16">
            <a:extLst>
              <a:ext uri="{FF2B5EF4-FFF2-40B4-BE49-F238E27FC236}">
                <a16:creationId xmlns:a16="http://schemas.microsoft.com/office/drawing/2014/main" id="{555ED2A8-785E-4294-883F-40AA390B0B25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8650417" y="2045006"/>
            <a:ext cx="1520527" cy="4622400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8C265E95-5686-4B6F-91E0-C034B0E8B503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907306" y="2806486"/>
            <a:ext cx="330283" cy="213049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086C6B2-4C35-46C3-B87E-1405D255DD8A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814442" y="0"/>
            <a:ext cx="1727622" cy="462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565499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2FF4155F-F90C-4528-B718-BA319BC13A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9140" y="0"/>
            <a:ext cx="2156310" cy="453960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8B4BEE3-DD51-4CA4-B9D7-2CD7DE6A6D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45450" y="0"/>
            <a:ext cx="1986075" cy="453960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9497B01-73C9-4777-AAF9-36393586D61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0095" y="0"/>
            <a:ext cx="2020122" cy="45396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8EE6BE1-C658-4B54-9146-22407613194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87835" y="0"/>
            <a:ext cx="2179008" cy="453960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0D24590-B116-41F8-91E1-1924755DB37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16834" y="0"/>
            <a:ext cx="2360592" cy="45396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F9602246-EBC3-4B4A-AC72-F7AC24E4877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584583" y="0"/>
            <a:ext cx="1242716" cy="453960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C0E57F1-42A1-4429-B14A-6E7E1038A00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16581" y="2177143"/>
            <a:ext cx="1560488" cy="453960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144CC10-5070-4E82-B3CD-C0C515AD91B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38487" y="2318400"/>
            <a:ext cx="1554813" cy="453960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E00A201B-EF68-4C1A-A5EA-56F84D68425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386409" y="2177143"/>
            <a:ext cx="1333508" cy="453960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E016EE9-5BF9-4BB3-9956-F1E68FD95523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913550" y="2939380"/>
            <a:ext cx="264847" cy="193612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29105CB-3B0D-4BBD-9E03-EAB970276341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970455" y="3118337"/>
            <a:ext cx="274794" cy="159696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3F216FEB-E9DA-470F-8978-E3CAAE438F90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643877" y="2925329"/>
            <a:ext cx="275153" cy="152303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D042AD31-2723-4766-9915-81F7A2422A88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876891" y="780331"/>
            <a:ext cx="265866" cy="180635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24466039-5D4C-429A-A566-11F0E801CFBD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417240" y="1811957"/>
            <a:ext cx="1999188" cy="462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78135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à coins arrondis 1">
            <a:extLst>
              <a:ext uri="{FF2B5EF4-FFF2-40B4-BE49-F238E27FC236}">
                <a16:creationId xmlns:a16="http://schemas.microsoft.com/office/drawing/2014/main" id="{7C639E31-4439-4634-ADCD-E0461083C098}"/>
              </a:ext>
            </a:extLst>
          </p:cNvPr>
          <p:cNvSpPr/>
          <p:nvPr/>
        </p:nvSpPr>
        <p:spPr>
          <a:xfrm>
            <a:off x="1602658" y="-19666"/>
            <a:ext cx="8775946" cy="1327355"/>
          </a:xfrm>
          <a:prstGeom prst="wedgeRoundRectCallout">
            <a:avLst>
              <a:gd name="adj1" fmla="val 5827"/>
              <a:gd name="adj2" fmla="val 558"/>
              <a:gd name="adj3" fmla="val 16667"/>
            </a:avLst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fr-FR" sz="4000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Lili </a:t>
            </a:r>
            <a:r>
              <a:rPr lang="fr-FR" sz="4000">
                <a:solidFill>
                  <a:schemeClr val="tx1"/>
                </a:solidFill>
                <a:highlight>
                  <a:srgbClr val="00FF00"/>
                </a:highlight>
                <a:ea typeface="Times New Roman" panose="02020603050405020304" pitchFamily="18" charset="0"/>
                <a:cs typeface="Arial" panose="020B0604020202020204" pitchFamily="34" charset="0"/>
              </a:rPr>
              <a:t>a</a:t>
            </a:r>
            <a:r>
              <a:rPr lang="fr-FR" sz="4000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4000">
                <a:solidFill>
                  <a:schemeClr val="tx1"/>
                </a:solidFill>
                <a:highlight>
                  <a:srgbClr val="FFFF00"/>
                </a:highlight>
                <a:ea typeface="Times New Roman" panose="02020603050405020304" pitchFamily="18" charset="0"/>
                <a:cs typeface="Arial" panose="020B0604020202020204" pitchFamily="34" charset="0"/>
              </a:rPr>
              <a:t>10</a:t>
            </a:r>
            <a:r>
              <a:rPr lang="fr-FR" sz="4000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 bonbons soit </a:t>
            </a:r>
            <a:r>
              <a:rPr lang="fr-FR" sz="4000">
                <a:solidFill>
                  <a:schemeClr val="tx1"/>
                </a:solidFill>
                <a:highlight>
                  <a:srgbClr val="FFFF00"/>
                </a:highlight>
                <a:ea typeface="Times New Roman" panose="02020603050405020304" pitchFamily="18" charset="0"/>
                <a:cs typeface="Arial" panose="020B0604020202020204" pitchFamily="34" charset="0"/>
              </a:rPr>
              <a:t>4</a:t>
            </a:r>
            <a:r>
              <a:rPr lang="fr-FR" sz="4000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4000">
                <a:solidFill>
                  <a:schemeClr val="tx1"/>
                </a:solidFill>
                <a:highlight>
                  <a:srgbClr val="00FF00"/>
                </a:highlight>
                <a:ea typeface="Times New Roman" panose="02020603050405020304" pitchFamily="18" charset="0"/>
                <a:cs typeface="Arial" panose="020B0604020202020204" pitchFamily="34" charset="0"/>
              </a:rPr>
              <a:t>de plus </a:t>
            </a:r>
            <a:r>
              <a:rPr lang="fr-FR" sz="4000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que TOM. Combien de bonbons </a:t>
            </a:r>
            <a:r>
              <a:rPr lang="fr-FR" sz="4000">
                <a:solidFill>
                  <a:schemeClr val="tx1"/>
                </a:solidFill>
                <a:highlight>
                  <a:srgbClr val="00FF00"/>
                </a:highlight>
                <a:ea typeface="Times New Roman" panose="02020603050405020304" pitchFamily="18" charset="0"/>
                <a:cs typeface="Arial" panose="020B0604020202020204" pitchFamily="34" charset="0"/>
              </a:rPr>
              <a:t>a</a:t>
            </a:r>
            <a:r>
              <a:rPr lang="fr-FR" sz="4000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 TOM </a:t>
            </a:r>
            <a:r>
              <a:rPr lang="fr-FR" sz="4000">
                <a:solidFill>
                  <a:schemeClr val="tx1"/>
                </a:solidFill>
                <a:highlight>
                  <a:srgbClr val="FFFF00"/>
                </a:highlight>
                <a:ea typeface="Times New Roman" panose="02020603050405020304" pitchFamily="18" charset="0"/>
                <a:cs typeface="Arial" panose="020B0604020202020204" pitchFamily="34" charset="0"/>
              </a:rPr>
              <a:t>?</a:t>
            </a:r>
            <a:endParaRPr lang="fr-FR" sz="4000">
              <a:solidFill>
                <a:schemeClr val="tx1"/>
              </a:solidFill>
              <a:effectLst/>
              <a:highlight>
                <a:srgbClr val="FFFF00"/>
              </a:highlight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Rectangle à coins arrondis 1">
            <a:extLst>
              <a:ext uri="{FF2B5EF4-FFF2-40B4-BE49-F238E27FC236}">
                <a16:creationId xmlns:a16="http://schemas.microsoft.com/office/drawing/2014/main" id="{D3F6D958-9CDA-4105-AAF9-CBE89156B35E}"/>
              </a:ext>
            </a:extLst>
          </p:cNvPr>
          <p:cNvSpPr/>
          <p:nvPr/>
        </p:nvSpPr>
        <p:spPr>
          <a:xfrm>
            <a:off x="1683165" y="3298826"/>
            <a:ext cx="8695439" cy="1457488"/>
          </a:xfrm>
          <a:prstGeom prst="wedgeRoundRectCallout">
            <a:avLst>
              <a:gd name="adj1" fmla="val 5969"/>
              <a:gd name="adj2" fmla="val -2307"/>
              <a:gd name="adj3" fmla="val 16667"/>
            </a:avLst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fr-FR" sz="4000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Lili </a:t>
            </a:r>
            <a:r>
              <a:rPr lang="fr-FR" sz="4000">
                <a:solidFill>
                  <a:schemeClr val="tx1"/>
                </a:solidFill>
                <a:highlight>
                  <a:srgbClr val="00FF00"/>
                </a:highlight>
                <a:ea typeface="Times New Roman" panose="02020603050405020304" pitchFamily="18" charset="0"/>
                <a:cs typeface="Arial" panose="020B0604020202020204" pitchFamily="34" charset="0"/>
              </a:rPr>
              <a:t>a</a:t>
            </a:r>
            <a:r>
              <a:rPr lang="fr-FR" sz="4000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4000">
                <a:solidFill>
                  <a:schemeClr val="tx1"/>
                </a:solidFill>
                <a:highlight>
                  <a:srgbClr val="FFFF00"/>
                </a:highlight>
                <a:ea typeface="Times New Roman" panose="02020603050405020304" pitchFamily="18" charset="0"/>
                <a:cs typeface="Arial" panose="020B0604020202020204" pitchFamily="34" charset="0"/>
              </a:rPr>
              <a:t>10</a:t>
            </a:r>
            <a:r>
              <a:rPr lang="fr-FR" sz="4000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 bonbons soit </a:t>
            </a:r>
            <a:r>
              <a:rPr lang="fr-FR" sz="4000">
                <a:solidFill>
                  <a:schemeClr val="tx1"/>
                </a:solidFill>
                <a:highlight>
                  <a:srgbClr val="FFFF00"/>
                </a:highlight>
                <a:ea typeface="Times New Roman" panose="02020603050405020304" pitchFamily="18" charset="0"/>
                <a:cs typeface="Arial" panose="020B0604020202020204" pitchFamily="34" charset="0"/>
              </a:rPr>
              <a:t>4</a:t>
            </a:r>
            <a:r>
              <a:rPr lang="fr-FR" sz="4000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4000">
                <a:solidFill>
                  <a:schemeClr val="tx1"/>
                </a:solidFill>
                <a:highlight>
                  <a:srgbClr val="00FF00"/>
                </a:highlight>
                <a:ea typeface="Times New Roman" panose="02020603050405020304" pitchFamily="18" charset="0"/>
                <a:cs typeface="Arial" panose="020B0604020202020204" pitchFamily="34" charset="0"/>
              </a:rPr>
              <a:t>de moins </a:t>
            </a:r>
            <a:r>
              <a:rPr lang="fr-FR" sz="4000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que TOM.Combien de bonbons </a:t>
            </a:r>
            <a:r>
              <a:rPr lang="fr-FR" sz="4000">
                <a:solidFill>
                  <a:schemeClr val="tx1"/>
                </a:solidFill>
                <a:highlight>
                  <a:srgbClr val="00FF00"/>
                </a:highlight>
                <a:ea typeface="Times New Roman" panose="02020603050405020304" pitchFamily="18" charset="0"/>
                <a:cs typeface="Arial" panose="020B0604020202020204" pitchFamily="34" charset="0"/>
              </a:rPr>
              <a:t>a</a:t>
            </a:r>
            <a:r>
              <a:rPr lang="fr-FR" sz="4000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 TOM </a:t>
            </a:r>
            <a:r>
              <a:rPr lang="fr-FR" sz="4000">
                <a:solidFill>
                  <a:schemeClr val="tx1"/>
                </a:solidFill>
                <a:highlight>
                  <a:srgbClr val="FFFF00"/>
                </a:highlight>
                <a:ea typeface="Times New Roman" panose="02020603050405020304" pitchFamily="18" charset="0"/>
                <a:cs typeface="Arial" panose="020B0604020202020204" pitchFamily="34" charset="0"/>
              </a:rPr>
              <a:t>?</a:t>
            </a:r>
            <a:endParaRPr lang="fr-FR" sz="4000">
              <a:solidFill>
                <a:schemeClr val="tx1"/>
              </a:solidFill>
              <a:effectLst/>
              <a:highlight>
                <a:srgbClr val="FFFF00"/>
              </a:highlight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59FC2BA-C2BC-48B8-8BF1-02408DB4EAD3}"/>
              </a:ext>
            </a:extLst>
          </p:cNvPr>
          <p:cNvSpPr/>
          <p:nvPr/>
        </p:nvSpPr>
        <p:spPr>
          <a:xfrm>
            <a:off x="5179441" y="2068362"/>
            <a:ext cx="974561" cy="511681"/>
          </a:xfrm>
          <a:custGeom>
            <a:avLst/>
            <a:gdLst>
              <a:gd name="connsiteX0" fmla="*/ 0 w 974561"/>
              <a:gd name="connsiteY0" fmla="*/ 0 h 511681"/>
              <a:gd name="connsiteX1" fmla="*/ 458044 w 974561"/>
              <a:gd name="connsiteY1" fmla="*/ 0 h 511681"/>
              <a:gd name="connsiteX2" fmla="*/ 974561 w 974561"/>
              <a:gd name="connsiteY2" fmla="*/ 0 h 511681"/>
              <a:gd name="connsiteX3" fmla="*/ 974561 w 974561"/>
              <a:gd name="connsiteY3" fmla="*/ 511681 h 511681"/>
              <a:gd name="connsiteX4" fmla="*/ 477535 w 974561"/>
              <a:gd name="connsiteY4" fmla="*/ 511681 h 511681"/>
              <a:gd name="connsiteX5" fmla="*/ 0 w 974561"/>
              <a:gd name="connsiteY5" fmla="*/ 511681 h 511681"/>
              <a:gd name="connsiteX6" fmla="*/ 0 w 974561"/>
              <a:gd name="connsiteY6" fmla="*/ 0 h 511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74561" h="511681" extrusionOk="0">
                <a:moveTo>
                  <a:pt x="0" y="0"/>
                </a:moveTo>
                <a:cubicBezTo>
                  <a:pt x="183958" y="16377"/>
                  <a:pt x="283829" y="-7949"/>
                  <a:pt x="458044" y="0"/>
                </a:cubicBezTo>
                <a:cubicBezTo>
                  <a:pt x="632259" y="7949"/>
                  <a:pt x="788720" y="13195"/>
                  <a:pt x="974561" y="0"/>
                </a:cubicBezTo>
                <a:cubicBezTo>
                  <a:pt x="973268" y="184380"/>
                  <a:pt x="961440" y="270119"/>
                  <a:pt x="974561" y="511681"/>
                </a:cubicBezTo>
                <a:cubicBezTo>
                  <a:pt x="804567" y="522365"/>
                  <a:pt x="644489" y="501513"/>
                  <a:pt x="477535" y="511681"/>
                </a:cubicBezTo>
                <a:cubicBezTo>
                  <a:pt x="310581" y="521849"/>
                  <a:pt x="168920" y="519604"/>
                  <a:pt x="0" y="511681"/>
                </a:cubicBezTo>
                <a:cubicBezTo>
                  <a:pt x="23367" y="284978"/>
                  <a:pt x="22061" y="250569"/>
                  <a:pt x="0" y="0"/>
                </a:cubicBezTo>
                <a:close/>
              </a:path>
            </a:pathLst>
          </a:custGeom>
          <a:noFill/>
          <a:ln w="3810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193895274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 b="1">
              <a:solidFill>
                <a:schemeClr val="tx1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A538AA6-8112-454D-A1B0-2D91DA75070A}"/>
              </a:ext>
            </a:extLst>
          </p:cNvPr>
          <p:cNvSpPr/>
          <p:nvPr/>
        </p:nvSpPr>
        <p:spPr>
          <a:xfrm>
            <a:off x="5179441" y="2587920"/>
            <a:ext cx="1418004" cy="511681"/>
          </a:xfrm>
          <a:custGeom>
            <a:avLst/>
            <a:gdLst>
              <a:gd name="connsiteX0" fmla="*/ 0 w 1418004"/>
              <a:gd name="connsiteY0" fmla="*/ 0 h 511681"/>
              <a:gd name="connsiteX1" fmla="*/ 430128 w 1418004"/>
              <a:gd name="connsiteY1" fmla="*/ 0 h 511681"/>
              <a:gd name="connsiteX2" fmla="*/ 888616 w 1418004"/>
              <a:gd name="connsiteY2" fmla="*/ 0 h 511681"/>
              <a:gd name="connsiteX3" fmla="*/ 1418004 w 1418004"/>
              <a:gd name="connsiteY3" fmla="*/ 0 h 511681"/>
              <a:gd name="connsiteX4" fmla="*/ 1418004 w 1418004"/>
              <a:gd name="connsiteY4" fmla="*/ 511681 h 511681"/>
              <a:gd name="connsiteX5" fmla="*/ 916976 w 1418004"/>
              <a:gd name="connsiteY5" fmla="*/ 511681 h 511681"/>
              <a:gd name="connsiteX6" fmla="*/ 415948 w 1418004"/>
              <a:gd name="connsiteY6" fmla="*/ 511681 h 511681"/>
              <a:gd name="connsiteX7" fmla="*/ 0 w 1418004"/>
              <a:gd name="connsiteY7" fmla="*/ 511681 h 511681"/>
              <a:gd name="connsiteX8" fmla="*/ 0 w 1418004"/>
              <a:gd name="connsiteY8" fmla="*/ 0 h 511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18004" h="511681" extrusionOk="0">
                <a:moveTo>
                  <a:pt x="0" y="0"/>
                </a:moveTo>
                <a:cubicBezTo>
                  <a:pt x="179202" y="11297"/>
                  <a:pt x="332990" y="661"/>
                  <a:pt x="430128" y="0"/>
                </a:cubicBezTo>
                <a:cubicBezTo>
                  <a:pt x="527266" y="-661"/>
                  <a:pt x="713337" y="11676"/>
                  <a:pt x="888616" y="0"/>
                </a:cubicBezTo>
                <a:cubicBezTo>
                  <a:pt x="1063895" y="-11676"/>
                  <a:pt x="1164467" y="-19670"/>
                  <a:pt x="1418004" y="0"/>
                </a:cubicBezTo>
                <a:cubicBezTo>
                  <a:pt x="1409648" y="234690"/>
                  <a:pt x="1443044" y="274622"/>
                  <a:pt x="1418004" y="511681"/>
                </a:cubicBezTo>
                <a:cubicBezTo>
                  <a:pt x="1244729" y="517269"/>
                  <a:pt x="1143251" y="507236"/>
                  <a:pt x="916976" y="511681"/>
                </a:cubicBezTo>
                <a:cubicBezTo>
                  <a:pt x="690701" y="516126"/>
                  <a:pt x="631109" y="532267"/>
                  <a:pt x="415948" y="511681"/>
                </a:cubicBezTo>
                <a:cubicBezTo>
                  <a:pt x="200787" y="491095"/>
                  <a:pt x="184383" y="495396"/>
                  <a:pt x="0" y="511681"/>
                </a:cubicBezTo>
                <a:cubicBezTo>
                  <a:pt x="4652" y="347519"/>
                  <a:pt x="13260" y="219673"/>
                  <a:pt x="0" y="0"/>
                </a:cubicBezTo>
                <a:close/>
              </a:path>
            </a:pathLst>
          </a:custGeom>
          <a:noFill/>
          <a:ln w="3810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193895274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600" b="1">
                <a:solidFill>
                  <a:schemeClr val="tx1"/>
                </a:solidFill>
              </a:rPr>
              <a:t>10</a:t>
            </a:r>
            <a:endParaRPr lang="LID4096" sz="3600" b="1">
              <a:solidFill>
                <a:schemeClr val="tx1"/>
              </a:solidFill>
            </a:endParaRPr>
          </a:p>
        </p:txBody>
      </p:sp>
      <p:sp>
        <p:nvSpPr>
          <p:cNvPr id="8" name="Accolade fermante 7">
            <a:extLst>
              <a:ext uri="{FF2B5EF4-FFF2-40B4-BE49-F238E27FC236}">
                <a16:creationId xmlns:a16="http://schemas.microsoft.com/office/drawing/2014/main" id="{7968C141-1152-4CC2-842E-B936E03D8C7C}"/>
              </a:ext>
            </a:extLst>
          </p:cNvPr>
          <p:cNvSpPr/>
          <p:nvPr/>
        </p:nvSpPr>
        <p:spPr>
          <a:xfrm rot="16200000">
            <a:off x="6256609" y="1683678"/>
            <a:ext cx="331379" cy="475295"/>
          </a:xfrm>
          <a:prstGeom prst="rightBrace">
            <a:avLst/>
          </a:prstGeom>
          <a:noFill/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D7D0A1AC-5290-48AD-B9F4-FE49DD75C0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52943" y="2109717"/>
            <a:ext cx="157920" cy="365188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7DE00094-0AAA-4DAB-B56A-E68A79D1D713}"/>
              </a:ext>
            </a:extLst>
          </p:cNvPr>
          <p:cNvSpPr txBox="1"/>
          <p:nvPr/>
        </p:nvSpPr>
        <p:spPr>
          <a:xfrm>
            <a:off x="6154002" y="1213199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600"/>
              <a:t>4</a:t>
            </a:r>
            <a:endParaRPr lang="LID4096" sz="360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736B428D-B1F1-4A05-9F2F-696C0AE5E3E5}"/>
              </a:ext>
            </a:extLst>
          </p:cNvPr>
          <p:cNvSpPr txBox="1"/>
          <p:nvPr/>
        </p:nvSpPr>
        <p:spPr>
          <a:xfrm>
            <a:off x="10288467" y="2109717"/>
            <a:ext cx="159851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4400"/>
              <a:t>10 - 4 </a:t>
            </a:r>
            <a:endParaRPr lang="LID4096" sz="440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E3E99F0-5D1C-42AF-940B-9EAD58FB9261}"/>
              </a:ext>
            </a:extLst>
          </p:cNvPr>
          <p:cNvSpPr/>
          <p:nvPr/>
        </p:nvSpPr>
        <p:spPr>
          <a:xfrm>
            <a:off x="4740497" y="5367085"/>
            <a:ext cx="974561" cy="511681"/>
          </a:xfrm>
          <a:custGeom>
            <a:avLst/>
            <a:gdLst>
              <a:gd name="connsiteX0" fmla="*/ 0 w 974561"/>
              <a:gd name="connsiteY0" fmla="*/ 0 h 511681"/>
              <a:gd name="connsiteX1" fmla="*/ 458044 w 974561"/>
              <a:gd name="connsiteY1" fmla="*/ 0 h 511681"/>
              <a:gd name="connsiteX2" fmla="*/ 974561 w 974561"/>
              <a:gd name="connsiteY2" fmla="*/ 0 h 511681"/>
              <a:gd name="connsiteX3" fmla="*/ 974561 w 974561"/>
              <a:gd name="connsiteY3" fmla="*/ 511681 h 511681"/>
              <a:gd name="connsiteX4" fmla="*/ 477535 w 974561"/>
              <a:gd name="connsiteY4" fmla="*/ 511681 h 511681"/>
              <a:gd name="connsiteX5" fmla="*/ 0 w 974561"/>
              <a:gd name="connsiteY5" fmla="*/ 511681 h 511681"/>
              <a:gd name="connsiteX6" fmla="*/ 0 w 974561"/>
              <a:gd name="connsiteY6" fmla="*/ 0 h 511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74561" h="511681" extrusionOk="0">
                <a:moveTo>
                  <a:pt x="0" y="0"/>
                </a:moveTo>
                <a:cubicBezTo>
                  <a:pt x="183958" y="16377"/>
                  <a:pt x="283829" y="-7949"/>
                  <a:pt x="458044" y="0"/>
                </a:cubicBezTo>
                <a:cubicBezTo>
                  <a:pt x="632259" y="7949"/>
                  <a:pt x="788720" y="13195"/>
                  <a:pt x="974561" y="0"/>
                </a:cubicBezTo>
                <a:cubicBezTo>
                  <a:pt x="973268" y="184380"/>
                  <a:pt x="961440" y="270119"/>
                  <a:pt x="974561" y="511681"/>
                </a:cubicBezTo>
                <a:cubicBezTo>
                  <a:pt x="804567" y="522365"/>
                  <a:pt x="644489" y="501513"/>
                  <a:pt x="477535" y="511681"/>
                </a:cubicBezTo>
                <a:cubicBezTo>
                  <a:pt x="310581" y="521849"/>
                  <a:pt x="168920" y="519604"/>
                  <a:pt x="0" y="511681"/>
                </a:cubicBezTo>
                <a:cubicBezTo>
                  <a:pt x="23367" y="284978"/>
                  <a:pt x="22061" y="250569"/>
                  <a:pt x="0" y="0"/>
                </a:cubicBezTo>
                <a:close/>
              </a:path>
            </a:pathLst>
          </a:custGeom>
          <a:noFill/>
          <a:ln w="3810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193895274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600" b="1">
                <a:solidFill>
                  <a:schemeClr val="tx1"/>
                </a:solidFill>
                <a:latin typeface="Open-Dyslexic" panose="020B0603030804020204" pitchFamily="34" charset="0"/>
              </a:rPr>
              <a:t>10</a:t>
            </a:r>
            <a:endParaRPr lang="LID4096" sz="3600" b="1">
              <a:solidFill>
                <a:schemeClr val="tx1"/>
              </a:solidFill>
              <a:latin typeface="Open-Dyslexic" panose="020B0603030804020204" pitchFamily="34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CB45B39-314B-4DBF-B62A-4787933C2D55}"/>
              </a:ext>
            </a:extLst>
          </p:cNvPr>
          <p:cNvSpPr/>
          <p:nvPr/>
        </p:nvSpPr>
        <p:spPr>
          <a:xfrm>
            <a:off x="4740497" y="5886643"/>
            <a:ext cx="1418004" cy="511681"/>
          </a:xfrm>
          <a:custGeom>
            <a:avLst/>
            <a:gdLst>
              <a:gd name="connsiteX0" fmla="*/ 0 w 1418004"/>
              <a:gd name="connsiteY0" fmla="*/ 0 h 511681"/>
              <a:gd name="connsiteX1" fmla="*/ 430128 w 1418004"/>
              <a:gd name="connsiteY1" fmla="*/ 0 h 511681"/>
              <a:gd name="connsiteX2" fmla="*/ 888616 w 1418004"/>
              <a:gd name="connsiteY2" fmla="*/ 0 h 511681"/>
              <a:gd name="connsiteX3" fmla="*/ 1418004 w 1418004"/>
              <a:gd name="connsiteY3" fmla="*/ 0 h 511681"/>
              <a:gd name="connsiteX4" fmla="*/ 1418004 w 1418004"/>
              <a:gd name="connsiteY4" fmla="*/ 511681 h 511681"/>
              <a:gd name="connsiteX5" fmla="*/ 916976 w 1418004"/>
              <a:gd name="connsiteY5" fmla="*/ 511681 h 511681"/>
              <a:gd name="connsiteX6" fmla="*/ 415948 w 1418004"/>
              <a:gd name="connsiteY6" fmla="*/ 511681 h 511681"/>
              <a:gd name="connsiteX7" fmla="*/ 0 w 1418004"/>
              <a:gd name="connsiteY7" fmla="*/ 511681 h 511681"/>
              <a:gd name="connsiteX8" fmla="*/ 0 w 1418004"/>
              <a:gd name="connsiteY8" fmla="*/ 0 h 511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18004" h="511681" extrusionOk="0">
                <a:moveTo>
                  <a:pt x="0" y="0"/>
                </a:moveTo>
                <a:cubicBezTo>
                  <a:pt x="179202" y="11297"/>
                  <a:pt x="332990" y="661"/>
                  <a:pt x="430128" y="0"/>
                </a:cubicBezTo>
                <a:cubicBezTo>
                  <a:pt x="527266" y="-661"/>
                  <a:pt x="713337" y="11676"/>
                  <a:pt x="888616" y="0"/>
                </a:cubicBezTo>
                <a:cubicBezTo>
                  <a:pt x="1063895" y="-11676"/>
                  <a:pt x="1164467" y="-19670"/>
                  <a:pt x="1418004" y="0"/>
                </a:cubicBezTo>
                <a:cubicBezTo>
                  <a:pt x="1409648" y="234690"/>
                  <a:pt x="1443044" y="274622"/>
                  <a:pt x="1418004" y="511681"/>
                </a:cubicBezTo>
                <a:cubicBezTo>
                  <a:pt x="1244729" y="517269"/>
                  <a:pt x="1143251" y="507236"/>
                  <a:pt x="916976" y="511681"/>
                </a:cubicBezTo>
                <a:cubicBezTo>
                  <a:pt x="690701" y="516126"/>
                  <a:pt x="631109" y="532267"/>
                  <a:pt x="415948" y="511681"/>
                </a:cubicBezTo>
                <a:cubicBezTo>
                  <a:pt x="200787" y="491095"/>
                  <a:pt x="184383" y="495396"/>
                  <a:pt x="0" y="511681"/>
                </a:cubicBezTo>
                <a:cubicBezTo>
                  <a:pt x="4652" y="347519"/>
                  <a:pt x="13260" y="219673"/>
                  <a:pt x="0" y="0"/>
                </a:cubicBezTo>
                <a:close/>
              </a:path>
            </a:pathLst>
          </a:custGeom>
          <a:noFill/>
          <a:ln w="3810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193895274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 b="1">
              <a:solidFill>
                <a:schemeClr val="tx1"/>
              </a:solidFill>
            </a:endParaRPr>
          </a:p>
        </p:txBody>
      </p:sp>
      <p:sp>
        <p:nvSpPr>
          <p:cNvPr id="14" name="Accolade fermante 13">
            <a:extLst>
              <a:ext uri="{FF2B5EF4-FFF2-40B4-BE49-F238E27FC236}">
                <a16:creationId xmlns:a16="http://schemas.microsoft.com/office/drawing/2014/main" id="{974352EE-A459-4446-8E92-059DF3BE09FC}"/>
              </a:ext>
            </a:extLst>
          </p:cNvPr>
          <p:cNvSpPr/>
          <p:nvPr/>
        </p:nvSpPr>
        <p:spPr>
          <a:xfrm rot="16200000">
            <a:off x="5817665" y="4982401"/>
            <a:ext cx="331379" cy="475295"/>
          </a:xfrm>
          <a:prstGeom prst="rightBrace">
            <a:avLst/>
          </a:prstGeom>
          <a:noFill/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DE69100-5470-4FD1-B2B9-E86D6CCFCB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8817" y="6002169"/>
            <a:ext cx="157920" cy="365188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05D4318B-8C3C-4CF2-8C6D-1D7DCF052448}"/>
              </a:ext>
            </a:extLst>
          </p:cNvPr>
          <p:cNvSpPr txBox="1"/>
          <p:nvPr/>
        </p:nvSpPr>
        <p:spPr>
          <a:xfrm>
            <a:off x="5715058" y="4497009"/>
            <a:ext cx="47801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600">
                <a:latin typeface="Open-Dyslexic" panose="020B0603030804020204" pitchFamily="34" charset="0"/>
              </a:rPr>
              <a:t>4</a:t>
            </a:r>
            <a:endParaRPr lang="LID4096" sz="3600">
              <a:latin typeface="Open-Dyslexic" panose="020B0603030804020204" pitchFamily="34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5CCB4130-5066-4C2F-809A-C65DCCD9146A}"/>
              </a:ext>
            </a:extLst>
          </p:cNvPr>
          <p:cNvSpPr txBox="1"/>
          <p:nvPr/>
        </p:nvSpPr>
        <p:spPr>
          <a:xfrm>
            <a:off x="10288467" y="5408856"/>
            <a:ext cx="157767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4400"/>
              <a:t>10 +4 </a:t>
            </a:r>
            <a:endParaRPr lang="LID4096" sz="440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74CE136-B0E7-4621-AE9A-3C503C0CEC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84614" y="2238596"/>
            <a:ext cx="2159293" cy="511681"/>
          </a:xfrm>
          <a:prstGeom prst="rect">
            <a:avLst/>
          </a:prstGeom>
        </p:spPr>
      </p:pic>
      <p:pic>
        <p:nvPicPr>
          <p:cNvPr id="19" name="Graphique 18" descr="Flèche : droite avec un remplissage uni">
            <a:extLst>
              <a:ext uri="{FF2B5EF4-FFF2-40B4-BE49-F238E27FC236}">
                <a16:creationId xmlns:a16="http://schemas.microsoft.com/office/drawing/2014/main" id="{BFBD9D60-4DFB-471B-8CF1-5A1A15ED600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5488373">
            <a:off x="7275435" y="939889"/>
            <a:ext cx="1949948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431328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à coins arrondis 1">
            <a:extLst>
              <a:ext uri="{FF2B5EF4-FFF2-40B4-BE49-F238E27FC236}">
                <a16:creationId xmlns:a16="http://schemas.microsoft.com/office/drawing/2014/main" id="{7C639E31-4439-4634-ADCD-E0461083C098}"/>
              </a:ext>
            </a:extLst>
          </p:cNvPr>
          <p:cNvSpPr/>
          <p:nvPr/>
        </p:nvSpPr>
        <p:spPr>
          <a:xfrm>
            <a:off x="1602658" y="-19666"/>
            <a:ext cx="8775946" cy="1327355"/>
          </a:xfrm>
          <a:prstGeom prst="wedgeRoundRectCallout">
            <a:avLst>
              <a:gd name="adj1" fmla="val 5827"/>
              <a:gd name="adj2" fmla="val 558"/>
              <a:gd name="adj3" fmla="val 16667"/>
            </a:avLst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fr-FR" sz="4000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Lili </a:t>
            </a:r>
            <a:r>
              <a:rPr lang="fr-FR" sz="4000">
                <a:solidFill>
                  <a:schemeClr val="tx1"/>
                </a:solidFill>
                <a:highlight>
                  <a:srgbClr val="00FF00"/>
                </a:highlight>
                <a:ea typeface="Times New Roman" panose="02020603050405020304" pitchFamily="18" charset="0"/>
                <a:cs typeface="Arial" panose="020B0604020202020204" pitchFamily="34" charset="0"/>
              </a:rPr>
              <a:t>a</a:t>
            </a:r>
            <a:r>
              <a:rPr lang="fr-FR" sz="4000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4000">
                <a:solidFill>
                  <a:schemeClr val="tx1"/>
                </a:solidFill>
                <a:highlight>
                  <a:srgbClr val="FFFF00"/>
                </a:highlight>
                <a:ea typeface="Times New Roman" panose="02020603050405020304" pitchFamily="18" charset="0"/>
                <a:cs typeface="Arial" panose="020B0604020202020204" pitchFamily="34" charset="0"/>
              </a:rPr>
              <a:t>10</a:t>
            </a:r>
            <a:r>
              <a:rPr lang="fr-FR" sz="4000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 bonbons soit </a:t>
            </a:r>
            <a:r>
              <a:rPr lang="fr-FR" sz="4000">
                <a:solidFill>
                  <a:schemeClr val="tx1"/>
                </a:solidFill>
                <a:highlight>
                  <a:srgbClr val="FFFF00"/>
                </a:highlight>
                <a:ea typeface="Times New Roman" panose="02020603050405020304" pitchFamily="18" charset="0"/>
                <a:cs typeface="Arial" panose="020B0604020202020204" pitchFamily="34" charset="0"/>
              </a:rPr>
              <a:t>4</a:t>
            </a:r>
            <a:r>
              <a:rPr lang="fr-FR" sz="4000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4000">
                <a:solidFill>
                  <a:schemeClr val="tx1"/>
                </a:solidFill>
                <a:highlight>
                  <a:srgbClr val="00FF00"/>
                </a:highlight>
                <a:ea typeface="Times New Roman" panose="02020603050405020304" pitchFamily="18" charset="0"/>
                <a:cs typeface="Arial" panose="020B0604020202020204" pitchFamily="34" charset="0"/>
              </a:rPr>
              <a:t>de plus </a:t>
            </a:r>
            <a:r>
              <a:rPr lang="fr-FR" sz="4000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que TOM. Combien de bonbons </a:t>
            </a:r>
            <a:r>
              <a:rPr lang="fr-FR" sz="4000">
                <a:solidFill>
                  <a:schemeClr val="tx1"/>
                </a:solidFill>
                <a:highlight>
                  <a:srgbClr val="00FF00"/>
                </a:highlight>
                <a:ea typeface="Times New Roman" panose="02020603050405020304" pitchFamily="18" charset="0"/>
                <a:cs typeface="Arial" panose="020B0604020202020204" pitchFamily="34" charset="0"/>
              </a:rPr>
              <a:t>a</a:t>
            </a:r>
            <a:r>
              <a:rPr lang="fr-FR" sz="4000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 TOM </a:t>
            </a:r>
            <a:r>
              <a:rPr lang="fr-FR" sz="4000">
                <a:solidFill>
                  <a:schemeClr val="tx1"/>
                </a:solidFill>
                <a:highlight>
                  <a:srgbClr val="FFFF00"/>
                </a:highlight>
                <a:ea typeface="Times New Roman" panose="02020603050405020304" pitchFamily="18" charset="0"/>
                <a:cs typeface="Arial" panose="020B0604020202020204" pitchFamily="34" charset="0"/>
              </a:rPr>
              <a:t>?</a:t>
            </a:r>
            <a:endParaRPr lang="fr-FR" sz="4000">
              <a:solidFill>
                <a:schemeClr val="tx1"/>
              </a:solidFill>
              <a:effectLst/>
              <a:highlight>
                <a:srgbClr val="FFFF00"/>
              </a:highlight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Rectangle à coins arrondis 1">
            <a:extLst>
              <a:ext uri="{FF2B5EF4-FFF2-40B4-BE49-F238E27FC236}">
                <a16:creationId xmlns:a16="http://schemas.microsoft.com/office/drawing/2014/main" id="{D3F6D958-9CDA-4105-AAF9-CBE89156B35E}"/>
              </a:ext>
            </a:extLst>
          </p:cNvPr>
          <p:cNvSpPr/>
          <p:nvPr/>
        </p:nvSpPr>
        <p:spPr>
          <a:xfrm>
            <a:off x="1683165" y="3298826"/>
            <a:ext cx="8695439" cy="1457488"/>
          </a:xfrm>
          <a:prstGeom prst="wedgeRoundRectCallout">
            <a:avLst>
              <a:gd name="adj1" fmla="val 5969"/>
              <a:gd name="adj2" fmla="val -2307"/>
              <a:gd name="adj3" fmla="val 16667"/>
            </a:avLst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fr-FR" sz="4000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Lili </a:t>
            </a:r>
            <a:r>
              <a:rPr lang="fr-FR" sz="4000">
                <a:solidFill>
                  <a:schemeClr val="tx1"/>
                </a:solidFill>
                <a:highlight>
                  <a:srgbClr val="00FF00"/>
                </a:highlight>
                <a:ea typeface="Times New Roman" panose="02020603050405020304" pitchFamily="18" charset="0"/>
                <a:cs typeface="Arial" panose="020B0604020202020204" pitchFamily="34" charset="0"/>
              </a:rPr>
              <a:t>a</a:t>
            </a:r>
            <a:r>
              <a:rPr lang="fr-FR" sz="4000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4000">
                <a:solidFill>
                  <a:schemeClr val="tx1"/>
                </a:solidFill>
                <a:highlight>
                  <a:srgbClr val="FFFF00"/>
                </a:highlight>
                <a:ea typeface="Times New Roman" panose="02020603050405020304" pitchFamily="18" charset="0"/>
                <a:cs typeface="Arial" panose="020B0604020202020204" pitchFamily="34" charset="0"/>
              </a:rPr>
              <a:t>10</a:t>
            </a:r>
            <a:r>
              <a:rPr lang="fr-FR" sz="4000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 bonbons soit </a:t>
            </a:r>
            <a:r>
              <a:rPr lang="fr-FR" sz="4000">
                <a:solidFill>
                  <a:schemeClr val="tx1"/>
                </a:solidFill>
                <a:highlight>
                  <a:srgbClr val="FFFF00"/>
                </a:highlight>
                <a:ea typeface="Times New Roman" panose="02020603050405020304" pitchFamily="18" charset="0"/>
                <a:cs typeface="Arial" panose="020B0604020202020204" pitchFamily="34" charset="0"/>
              </a:rPr>
              <a:t>4</a:t>
            </a:r>
            <a:r>
              <a:rPr lang="fr-FR" sz="4000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4000">
                <a:solidFill>
                  <a:schemeClr val="tx1"/>
                </a:solidFill>
                <a:highlight>
                  <a:srgbClr val="00FF00"/>
                </a:highlight>
                <a:ea typeface="Times New Roman" panose="02020603050405020304" pitchFamily="18" charset="0"/>
                <a:cs typeface="Arial" panose="020B0604020202020204" pitchFamily="34" charset="0"/>
              </a:rPr>
              <a:t>de moins </a:t>
            </a:r>
            <a:r>
              <a:rPr lang="fr-FR" sz="4000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que TOM.Combien de bonbons </a:t>
            </a:r>
            <a:r>
              <a:rPr lang="fr-FR" sz="4000">
                <a:solidFill>
                  <a:schemeClr val="tx1"/>
                </a:solidFill>
                <a:highlight>
                  <a:srgbClr val="00FF00"/>
                </a:highlight>
                <a:ea typeface="Times New Roman" panose="02020603050405020304" pitchFamily="18" charset="0"/>
                <a:cs typeface="Arial" panose="020B0604020202020204" pitchFamily="34" charset="0"/>
              </a:rPr>
              <a:t>a</a:t>
            </a:r>
            <a:r>
              <a:rPr lang="fr-FR" sz="4000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 TOM </a:t>
            </a:r>
            <a:r>
              <a:rPr lang="fr-FR" sz="4000">
                <a:solidFill>
                  <a:schemeClr val="tx1"/>
                </a:solidFill>
                <a:highlight>
                  <a:srgbClr val="FFFF00"/>
                </a:highlight>
                <a:ea typeface="Times New Roman" panose="02020603050405020304" pitchFamily="18" charset="0"/>
                <a:cs typeface="Arial" panose="020B0604020202020204" pitchFamily="34" charset="0"/>
              </a:rPr>
              <a:t>?</a:t>
            </a:r>
            <a:endParaRPr lang="fr-FR" sz="4000">
              <a:solidFill>
                <a:schemeClr val="tx1"/>
              </a:solidFill>
              <a:effectLst/>
              <a:highlight>
                <a:srgbClr val="FFFF00"/>
              </a:highlight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59FC2BA-C2BC-48B8-8BF1-02408DB4EAD3}"/>
              </a:ext>
            </a:extLst>
          </p:cNvPr>
          <p:cNvSpPr/>
          <p:nvPr/>
        </p:nvSpPr>
        <p:spPr>
          <a:xfrm>
            <a:off x="5179441" y="2068362"/>
            <a:ext cx="974561" cy="511681"/>
          </a:xfrm>
          <a:custGeom>
            <a:avLst/>
            <a:gdLst>
              <a:gd name="connsiteX0" fmla="*/ 0 w 974561"/>
              <a:gd name="connsiteY0" fmla="*/ 0 h 511681"/>
              <a:gd name="connsiteX1" fmla="*/ 458044 w 974561"/>
              <a:gd name="connsiteY1" fmla="*/ 0 h 511681"/>
              <a:gd name="connsiteX2" fmla="*/ 974561 w 974561"/>
              <a:gd name="connsiteY2" fmla="*/ 0 h 511681"/>
              <a:gd name="connsiteX3" fmla="*/ 974561 w 974561"/>
              <a:gd name="connsiteY3" fmla="*/ 511681 h 511681"/>
              <a:gd name="connsiteX4" fmla="*/ 477535 w 974561"/>
              <a:gd name="connsiteY4" fmla="*/ 511681 h 511681"/>
              <a:gd name="connsiteX5" fmla="*/ 0 w 974561"/>
              <a:gd name="connsiteY5" fmla="*/ 511681 h 511681"/>
              <a:gd name="connsiteX6" fmla="*/ 0 w 974561"/>
              <a:gd name="connsiteY6" fmla="*/ 0 h 511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74561" h="511681" extrusionOk="0">
                <a:moveTo>
                  <a:pt x="0" y="0"/>
                </a:moveTo>
                <a:cubicBezTo>
                  <a:pt x="183958" y="16377"/>
                  <a:pt x="283829" y="-7949"/>
                  <a:pt x="458044" y="0"/>
                </a:cubicBezTo>
                <a:cubicBezTo>
                  <a:pt x="632259" y="7949"/>
                  <a:pt x="788720" y="13195"/>
                  <a:pt x="974561" y="0"/>
                </a:cubicBezTo>
                <a:cubicBezTo>
                  <a:pt x="973268" y="184380"/>
                  <a:pt x="961440" y="270119"/>
                  <a:pt x="974561" y="511681"/>
                </a:cubicBezTo>
                <a:cubicBezTo>
                  <a:pt x="804567" y="522365"/>
                  <a:pt x="644489" y="501513"/>
                  <a:pt x="477535" y="511681"/>
                </a:cubicBezTo>
                <a:cubicBezTo>
                  <a:pt x="310581" y="521849"/>
                  <a:pt x="168920" y="519604"/>
                  <a:pt x="0" y="511681"/>
                </a:cubicBezTo>
                <a:cubicBezTo>
                  <a:pt x="23367" y="284978"/>
                  <a:pt x="22061" y="250569"/>
                  <a:pt x="0" y="0"/>
                </a:cubicBezTo>
                <a:close/>
              </a:path>
            </a:pathLst>
          </a:custGeom>
          <a:noFill/>
          <a:ln w="3810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193895274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 b="1">
              <a:solidFill>
                <a:schemeClr val="tx1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A538AA6-8112-454D-A1B0-2D91DA75070A}"/>
              </a:ext>
            </a:extLst>
          </p:cNvPr>
          <p:cNvSpPr/>
          <p:nvPr/>
        </p:nvSpPr>
        <p:spPr>
          <a:xfrm>
            <a:off x="5179441" y="2587920"/>
            <a:ext cx="1418004" cy="511681"/>
          </a:xfrm>
          <a:custGeom>
            <a:avLst/>
            <a:gdLst>
              <a:gd name="connsiteX0" fmla="*/ 0 w 1418004"/>
              <a:gd name="connsiteY0" fmla="*/ 0 h 511681"/>
              <a:gd name="connsiteX1" fmla="*/ 430128 w 1418004"/>
              <a:gd name="connsiteY1" fmla="*/ 0 h 511681"/>
              <a:gd name="connsiteX2" fmla="*/ 888616 w 1418004"/>
              <a:gd name="connsiteY2" fmla="*/ 0 h 511681"/>
              <a:gd name="connsiteX3" fmla="*/ 1418004 w 1418004"/>
              <a:gd name="connsiteY3" fmla="*/ 0 h 511681"/>
              <a:gd name="connsiteX4" fmla="*/ 1418004 w 1418004"/>
              <a:gd name="connsiteY4" fmla="*/ 511681 h 511681"/>
              <a:gd name="connsiteX5" fmla="*/ 916976 w 1418004"/>
              <a:gd name="connsiteY5" fmla="*/ 511681 h 511681"/>
              <a:gd name="connsiteX6" fmla="*/ 415948 w 1418004"/>
              <a:gd name="connsiteY6" fmla="*/ 511681 h 511681"/>
              <a:gd name="connsiteX7" fmla="*/ 0 w 1418004"/>
              <a:gd name="connsiteY7" fmla="*/ 511681 h 511681"/>
              <a:gd name="connsiteX8" fmla="*/ 0 w 1418004"/>
              <a:gd name="connsiteY8" fmla="*/ 0 h 511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18004" h="511681" extrusionOk="0">
                <a:moveTo>
                  <a:pt x="0" y="0"/>
                </a:moveTo>
                <a:cubicBezTo>
                  <a:pt x="179202" y="11297"/>
                  <a:pt x="332990" y="661"/>
                  <a:pt x="430128" y="0"/>
                </a:cubicBezTo>
                <a:cubicBezTo>
                  <a:pt x="527266" y="-661"/>
                  <a:pt x="713337" y="11676"/>
                  <a:pt x="888616" y="0"/>
                </a:cubicBezTo>
                <a:cubicBezTo>
                  <a:pt x="1063895" y="-11676"/>
                  <a:pt x="1164467" y="-19670"/>
                  <a:pt x="1418004" y="0"/>
                </a:cubicBezTo>
                <a:cubicBezTo>
                  <a:pt x="1409648" y="234690"/>
                  <a:pt x="1443044" y="274622"/>
                  <a:pt x="1418004" y="511681"/>
                </a:cubicBezTo>
                <a:cubicBezTo>
                  <a:pt x="1244729" y="517269"/>
                  <a:pt x="1143251" y="507236"/>
                  <a:pt x="916976" y="511681"/>
                </a:cubicBezTo>
                <a:cubicBezTo>
                  <a:pt x="690701" y="516126"/>
                  <a:pt x="631109" y="532267"/>
                  <a:pt x="415948" y="511681"/>
                </a:cubicBezTo>
                <a:cubicBezTo>
                  <a:pt x="200787" y="491095"/>
                  <a:pt x="184383" y="495396"/>
                  <a:pt x="0" y="511681"/>
                </a:cubicBezTo>
                <a:cubicBezTo>
                  <a:pt x="4652" y="347519"/>
                  <a:pt x="13260" y="219673"/>
                  <a:pt x="0" y="0"/>
                </a:cubicBezTo>
                <a:close/>
              </a:path>
            </a:pathLst>
          </a:custGeom>
          <a:noFill/>
          <a:ln w="3810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193895274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600" b="1">
                <a:solidFill>
                  <a:schemeClr val="tx1"/>
                </a:solidFill>
              </a:rPr>
              <a:t>10</a:t>
            </a:r>
            <a:endParaRPr lang="LID4096" sz="3600" b="1">
              <a:solidFill>
                <a:schemeClr val="tx1"/>
              </a:solidFill>
            </a:endParaRPr>
          </a:p>
        </p:txBody>
      </p:sp>
      <p:sp>
        <p:nvSpPr>
          <p:cNvPr id="8" name="Accolade fermante 7">
            <a:extLst>
              <a:ext uri="{FF2B5EF4-FFF2-40B4-BE49-F238E27FC236}">
                <a16:creationId xmlns:a16="http://schemas.microsoft.com/office/drawing/2014/main" id="{7968C141-1152-4CC2-842E-B936E03D8C7C}"/>
              </a:ext>
            </a:extLst>
          </p:cNvPr>
          <p:cNvSpPr/>
          <p:nvPr/>
        </p:nvSpPr>
        <p:spPr>
          <a:xfrm rot="16200000">
            <a:off x="6256609" y="1683678"/>
            <a:ext cx="331379" cy="475295"/>
          </a:xfrm>
          <a:prstGeom prst="rightBrace">
            <a:avLst/>
          </a:prstGeom>
          <a:noFill/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D7D0A1AC-5290-48AD-B9F4-FE49DD75C0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52943" y="2109717"/>
            <a:ext cx="157920" cy="365188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7DE00094-0AAA-4DAB-B56A-E68A79D1D713}"/>
              </a:ext>
            </a:extLst>
          </p:cNvPr>
          <p:cNvSpPr txBox="1"/>
          <p:nvPr/>
        </p:nvSpPr>
        <p:spPr>
          <a:xfrm>
            <a:off x="6154002" y="1213199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600"/>
              <a:t>4</a:t>
            </a:r>
            <a:endParaRPr lang="LID4096" sz="360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736B428D-B1F1-4A05-9F2F-696C0AE5E3E5}"/>
              </a:ext>
            </a:extLst>
          </p:cNvPr>
          <p:cNvSpPr txBox="1"/>
          <p:nvPr/>
        </p:nvSpPr>
        <p:spPr>
          <a:xfrm>
            <a:off x="10288467" y="2109717"/>
            <a:ext cx="159851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4400"/>
              <a:t>10 - 4 </a:t>
            </a:r>
            <a:endParaRPr lang="LID4096" sz="440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E3E99F0-5D1C-42AF-940B-9EAD58FB9261}"/>
              </a:ext>
            </a:extLst>
          </p:cNvPr>
          <p:cNvSpPr/>
          <p:nvPr/>
        </p:nvSpPr>
        <p:spPr>
          <a:xfrm>
            <a:off x="4740497" y="5367085"/>
            <a:ext cx="974561" cy="511681"/>
          </a:xfrm>
          <a:custGeom>
            <a:avLst/>
            <a:gdLst>
              <a:gd name="connsiteX0" fmla="*/ 0 w 974561"/>
              <a:gd name="connsiteY0" fmla="*/ 0 h 511681"/>
              <a:gd name="connsiteX1" fmla="*/ 458044 w 974561"/>
              <a:gd name="connsiteY1" fmla="*/ 0 h 511681"/>
              <a:gd name="connsiteX2" fmla="*/ 974561 w 974561"/>
              <a:gd name="connsiteY2" fmla="*/ 0 h 511681"/>
              <a:gd name="connsiteX3" fmla="*/ 974561 w 974561"/>
              <a:gd name="connsiteY3" fmla="*/ 511681 h 511681"/>
              <a:gd name="connsiteX4" fmla="*/ 477535 w 974561"/>
              <a:gd name="connsiteY4" fmla="*/ 511681 h 511681"/>
              <a:gd name="connsiteX5" fmla="*/ 0 w 974561"/>
              <a:gd name="connsiteY5" fmla="*/ 511681 h 511681"/>
              <a:gd name="connsiteX6" fmla="*/ 0 w 974561"/>
              <a:gd name="connsiteY6" fmla="*/ 0 h 511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74561" h="511681" extrusionOk="0">
                <a:moveTo>
                  <a:pt x="0" y="0"/>
                </a:moveTo>
                <a:cubicBezTo>
                  <a:pt x="183958" y="16377"/>
                  <a:pt x="283829" y="-7949"/>
                  <a:pt x="458044" y="0"/>
                </a:cubicBezTo>
                <a:cubicBezTo>
                  <a:pt x="632259" y="7949"/>
                  <a:pt x="788720" y="13195"/>
                  <a:pt x="974561" y="0"/>
                </a:cubicBezTo>
                <a:cubicBezTo>
                  <a:pt x="973268" y="184380"/>
                  <a:pt x="961440" y="270119"/>
                  <a:pt x="974561" y="511681"/>
                </a:cubicBezTo>
                <a:cubicBezTo>
                  <a:pt x="804567" y="522365"/>
                  <a:pt x="644489" y="501513"/>
                  <a:pt x="477535" y="511681"/>
                </a:cubicBezTo>
                <a:cubicBezTo>
                  <a:pt x="310581" y="521849"/>
                  <a:pt x="168920" y="519604"/>
                  <a:pt x="0" y="511681"/>
                </a:cubicBezTo>
                <a:cubicBezTo>
                  <a:pt x="23367" y="284978"/>
                  <a:pt x="22061" y="250569"/>
                  <a:pt x="0" y="0"/>
                </a:cubicBezTo>
                <a:close/>
              </a:path>
            </a:pathLst>
          </a:custGeom>
          <a:noFill/>
          <a:ln w="3810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193895274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600" b="1">
                <a:solidFill>
                  <a:schemeClr val="tx1"/>
                </a:solidFill>
                <a:latin typeface="Open-Dyslexic" panose="020B0603030804020204" pitchFamily="34" charset="0"/>
              </a:rPr>
              <a:t>10</a:t>
            </a:r>
            <a:endParaRPr lang="LID4096" sz="3600" b="1">
              <a:solidFill>
                <a:schemeClr val="tx1"/>
              </a:solidFill>
              <a:latin typeface="Open-Dyslexic" panose="020B0603030804020204" pitchFamily="34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CB45B39-314B-4DBF-B62A-4787933C2D55}"/>
              </a:ext>
            </a:extLst>
          </p:cNvPr>
          <p:cNvSpPr/>
          <p:nvPr/>
        </p:nvSpPr>
        <p:spPr>
          <a:xfrm>
            <a:off x="4740497" y="5886643"/>
            <a:ext cx="1418004" cy="511681"/>
          </a:xfrm>
          <a:custGeom>
            <a:avLst/>
            <a:gdLst>
              <a:gd name="connsiteX0" fmla="*/ 0 w 1418004"/>
              <a:gd name="connsiteY0" fmla="*/ 0 h 511681"/>
              <a:gd name="connsiteX1" fmla="*/ 430128 w 1418004"/>
              <a:gd name="connsiteY1" fmla="*/ 0 h 511681"/>
              <a:gd name="connsiteX2" fmla="*/ 888616 w 1418004"/>
              <a:gd name="connsiteY2" fmla="*/ 0 h 511681"/>
              <a:gd name="connsiteX3" fmla="*/ 1418004 w 1418004"/>
              <a:gd name="connsiteY3" fmla="*/ 0 h 511681"/>
              <a:gd name="connsiteX4" fmla="*/ 1418004 w 1418004"/>
              <a:gd name="connsiteY4" fmla="*/ 511681 h 511681"/>
              <a:gd name="connsiteX5" fmla="*/ 916976 w 1418004"/>
              <a:gd name="connsiteY5" fmla="*/ 511681 h 511681"/>
              <a:gd name="connsiteX6" fmla="*/ 415948 w 1418004"/>
              <a:gd name="connsiteY6" fmla="*/ 511681 h 511681"/>
              <a:gd name="connsiteX7" fmla="*/ 0 w 1418004"/>
              <a:gd name="connsiteY7" fmla="*/ 511681 h 511681"/>
              <a:gd name="connsiteX8" fmla="*/ 0 w 1418004"/>
              <a:gd name="connsiteY8" fmla="*/ 0 h 511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18004" h="511681" extrusionOk="0">
                <a:moveTo>
                  <a:pt x="0" y="0"/>
                </a:moveTo>
                <a:cubicBezTo>
                  <a:pt x="179202" y="11297"/>
                  <a:pt x="332990" y="661"/>
                  <a:pt x="430128" y="0"/>
                </a:cubicBezTo>
                <a:cubicBezTo>
                  <a:pt x="527266" y="-661"/>
                  <a:pt x="713337" y="11676"/>
                  <a:pt x="888616" y="0"/>
                </a:cubicBezTo>
                <a:cubicBezTo>
                  <a:pt x="1063895" y="-11676"/>
                  <a:pt x="1164467" y="-19670"/>
                  <a:pt x="1418004" y="0"/>
                </a:cubicBezTo>
                <a:cubicBezTo>
                  <a:pt x="1409648" y="234690"/>
                  <a:pt x="1443044" y="274622"/>
                  <a:pt x="1418004" y="511681"/>
                </a:cubicBezTo>
                <a:cubicBezTo>
                  <a:pt x="1244729" y="517269"/>
                  <a:pt x="1143251" y="507236"/>
                  <a:pt x="916976" y="511681"/>
                </a:cubicBezTo>
                <a:cubicBezTo>
                  <a:pt x="690701" y="516126"/>
                  <a:pt x="631109" y="532267"/>
                  <a:pt x="415948" y="511681"/>
                </a:cubicBezTo>
                <a:cubicBezTo>
                  <a:pt x="200787" y="491095"/>
                  <a:pt x="184383" y="495396"/>
                  <a:pt x="0" y="511681"/>
                </a:cubicBezTo>
                <a:cubicBezTo>
                  <a:pt x="4652" y="347519"/>
                  <a:pt x="13260" y="219673"/>
                  <a:pt x="0" y="0"/>
                </a:cubicBezTo>
                <a:close/>
              </a:path>
            </a:pathLst>
          </a:custGeom>
          <a:noFill/>
          <a:ln w="3810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193895274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 b="1">
              <a:solidFill>
                <a:schemeClr val="tx1"/>
              </a:solidFill>
            </a:endParaRPr>
          </a:p>
        </p:txBody>
      </p:sp>
      <p:sp>
        <p:nvSpPr>
          <p:cNvPr id="14" name="Accolade fermante 13">
            <a:extLst>
              <a:ext uri="{FF2B5EF4-FFF2-40B4-BE49-F238E27FC236}">
                <a16:creationId xmlns:a16="http://schemas.microsoft.com/office/drawing/2014/main" id="{974352EE-A459-4446-8E92-059DF3BE09FC}"/>
              </a:ext>
            </a:extLst>
          </p:cNvPr>
          <p:cNvSpPr/>
          <p:nvPr/>
        </p:nvSpPr>
        <p:spPr>
          <a:xfrm rot="16200000">
            <a:off x="5817665" y="4982401"/>
            <a:ext cx="331379" cy="475295"/>
          </a:xfrm>
          <a:prstGeom prst="rightBrace">
            <a:avLst/>
          </a:prstGeom>
          <a:noFill/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DE69100-5470-4FD1-B2B9-E86D6CCFCB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8817" y="6002169"/>
            <a:ext cx="157920" cy="365188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05D4318B-8C3C-4CF2-8C6D-1D7DCF052448}"/>
              </a:ext>
            </a:extLst>
          </p:cNvPr>
          <p:cNvSpPr txBox="1"/>
          <p:nvPr/>
        </p:nvSpPr>
        <p:spPr>
          <a:xfrm>
            <a:off x="5715058" y="4497009"/>
            <a:ext cx="47801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600">
                <a:latin typeface="Open-Dyslexic" panose="020B0603030804020204" pitchFamily="34" charset="0"/>
              </a:rPr>
              <a:t>4</a:t>
            </a:r>
            <a:endParaRPr lang="LID4096" sz="3600">
              <a:latin typeface="Open-Dyslexic" panose="020B0603030804020204" pitchFamily="34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5CCB4130-5066-4C2F-809A-C65DCCD9146A}"/>
              </a:ext>
            </a:extLst>
          </p:cNvPr>
          <p:cNvSpPr txBox="1"/>
          <p:nvPr/>
        </p:nvSpPr>
        <p:spPr>
          <a:xfrm>
            <a:off x="10288467" y="5408856"/>
            <a:ext cx="157767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4400"/>
              <a:t>10 +4 </a:t>
            </a:r>
            <a:endParaRPr lang="LID4096" sz="440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74CE136-B0E7-4621-AE9A-3C503C0CEC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84614" y="2238596"/>
            <a:ext cx="2159293" cy="511681"/>
          </a:xfrm>
          <a:prstGeom prst="rect">
            <a:avLst/>
          </a:prstGeom>
        </p:spPr>
      </p:pic>
      <p:pic>
        <p:nvPicPr>
          <p:cNvPr id="19" name="Graphique 18" descr="Flèche : droite avec un remplissage uni">
            <a:extLst>
              <a:ext uri="{FF2B5EF4-FFF2-40B4-BE49-F238E27FC236}">
                <a16:creationId xmlns:a16="http://schemas.microsoft.com/office/drawing/2014/main" id="{BFBD9D60-4DFB-471B-8CF1-5A1A15ED600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5488373">
            <a:off x="7275435" y="939889"/>
            <a:ext cx="1949948" cy="914400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B2B04C9F-540A-45AE-A39C-EB5481C9757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02584" y="5602504"/>
            <a:ext cx="2196000" cy="421273"/>
          </a:xfrm>
          <a:prstGeom prst="rect">
            <a:avLst/>
          </a:prstGeom>
        </p:spPr>
      </p:pic>
      <p:pic>
        <p:nvPicPr>
          <p:cNvPr id="20" name="Graphique 19" descr="Flèche : droite avec un remplissage uni">
            <a:extLst>
              <a:ext uri="{FF2B5EF4-FFF2-40B4-BE49-F238E27FC236}">
                <a16:creationId xmlns:a16="http://schemas.microsoft.com/office/drawing/2014/main" id="{024C4BBD-B5CF-4130-84CF-04B56AD4109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5488373">
            <a:off x="7157464" y="4299114"/>
            <a:ext cx="1949948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039475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438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673A492E-7925-4F91-90DE-3FAD0EA9B0E8}">
  <we:reference id="wa104380907" version="3.0.0.1" store="fr-FR" storeType="OMEX"/>
  <we:alternateReferences>
    <we:reference id="wa104380907" version="3.0.0.1" store="" storeType="OMEX"/>
  </we:alternateReferences>
  <we:properties/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otalTime>3547</TotalTime>
  <Words>765</Words>
  <Application>Microsoft Office PowerPoint</Application>
  <PresentationFormat>Grand écran</PresentationFormat>
  <Paragraphs>94</Paragraphs>
  <Slides>26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26</vt:i4>
      </vt:variant>
    </vt:vector>
  </HeadingPairs>
  <TitlesOfParts>
    <vt:vector size="31" baseType="lpstr">
      <vt:lpstr>Arial</vt:lpstr>
      <vt:lpstr>Calibri</vt:lpstr>
      <vt:lpstr>Calibri Light</vt:lpstr>
      <vt:lpstr>Open-Dyslexic</vt:lpstr>
      <vt:lpstr>Thème Office</vt:lpstr>
      <vt:lpstr>RESOLUTION DE PROBLEMES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RESOLUTION DE PROBLEMES</dc:title>
  <dc:creator>CARRE Gurvan</dc:creator>
  <cp:lastModifiedBy>CARRE Gurvan</cp:lastModifiedBy>
  <cp:revision>174</cp:revision>
  <dcterms:created xsi:type="dcterms:W3CDTF">2021-08-03T12:42:11Z</dcterms:created>
  <dcterms:modified xsi:type="dcterms:W3CDTF">2022-08-01T08:09:04Z</dcterms:modified>
</cp:coreProperties>
</file>