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31" r:id="rId3"/>
    <p:sldId id="302" r:id="rId4"/>
    <p:sldId id="423" r:id="rId5"/>
    <p:sldId id="345" r:id="rId6"/>
    <p:sldId id="420" r:id="rId7"/>
    <p:sldId id="486" r:id="rId8"/>
    <p:sldId id="487" r:id="rId9"/>
    <p:sldId id="346" r:id="rId10"/>
    <p:sldId id="306" r:id="rId11"/>
    <p:sldId id="408" r:id="rId12"/>
    <p:sldId id="348" r:id="rId13"/>
    <p:sldId id="349" r:id="rId14"/>
    <p:sldId id="435" r:id="rId15"/>
    <p:sldId id="436" r:id="rId16"/>
    <p:sldId id="514" r:id="rId17"/>
    <p:sldId id="438" r:id="rId18"/>
    <p:sldId id="518" r:id="rId19"/>
    <p:sldId id="488" r:id="rId20"/>
    <p:sldId id="439" r:id="rId21"/>
    <p:sldId id="407" r:id="rId22"/>
    <p:sldId id="517" r:id="rId23"/>
    <p:sldId id="350" r:id="rId24"/>
    <p:sldId id="440" r:id="rId25"/>
    <p:sldId id="441" r:id="rId26"/>
    <p:sldId id="442" r:id="rId27"/>
    <p:sldId id="443" r:id="rId28"/>
    <p:sldId id="482" r:id="rId29"/>
    <p:sldId id="483" r:id="rId30"/>
    <p:sldId id="444" r:id="rId31"/>
    <p:sldId id="445" r:id="rId32"/>
    <p:sldId id="485" r:id="rId33"/>
    <p:sldId id="446" r:id="rId34"/>
    <p:sldId id="415" r:id="rId35"/>
    <p:sldId id="359" r:id="rId36"/>
    <p:sldId id="493" r:id="rId37"/>
    <p:sldId id="450" r:id="rId38"/>
    <p:sldId id="429" r:id="rId39"/>
    <p:sldId id="319" r:id="rId40"/>
    <p:sldId id="366" r:id="rId41"/>
    <p:sldId id="452" r:id="rId42"/>
    <p:sldId id="453" r:id="rId43"/>
    <p:sldId id="454" r:id="rId44"/>
    <p:sldId id="495" r:id="rId45"/>
    <p:sldId id="513" r:id="rId46"/>
    <p:sldId id="496" r:id="rId47"/>
    <p:sldId id="458" r:id="rId48"/>
    <p:sldId id="497" r:id="rId49"/>
    <p:sldId id="498" r:id="rId50"/>
    <p:sldId id="499" r:id="rId51"/>
    <p:sldId id="501" r:id="rId52"/>
    <p:sldId id="502" r:id="rId53"/>
    <p:sldId id="503" r:id="rId54"/>
    <p:sldId id="504" r:id="rId55"/>
    <p:sldId id="505" r:id="rId56"/>
    <p:sldId id="506" r:id="rId57"/>
    <p:sldId id="508" r:id="rId58"/>
    <p:sldId id="509" r:id="rId59"/>
    <p:sldId id="510" r:id="rId60"/>
    <p:sldId id="511" r:id="rId61"/>
    <p:sldId id="512" r:id="rId62"/>
    <p:sldId id="476" r:id="rId63"/>
    <p:sldId id="478" r:id="rId64"/>
    <p:sldId id="477" r:id="rId65"/>
    <p:sldId id="398" r:id="rId66"/>
    <p:sldId id="419" r:id="rId67"/>
    <p:sldId id="416" r:id="rId68"/>
    <p:sldId id="327" r:id="rId69"/>
    <p:sldId id="412" r:id="rId70"/>
    <p:sldId id="399" r:id="rId71"/>
    <p:sldId id="328" r:id="rId72"/>
    <p:sldId id="330" r:id="rId73"/>
    <p:sldId id="332" r:id="rId74"/>
    <p:sldId id="516" r:id="rId75"/>
  </p:sldIdLst>
  <p:sldSz cx="12192000" cy="6858000"/>
  <p:notesSz cx="6858000" cy="9144000"/>
  <p:defaultTextStyle>
    <a:defPPr>
      <a:defRPr lang="fr-M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8" d="100"/>
          <a:sy n="78" d="100"/>
        </p:scale>
        <p:origin x="87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B5F71F-F86C-4187-9781-2C000EAC0D5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U"/>
          </a:p>
        </p:txBody>
      </p:sp>
      <p:sp>
        <p:nvSpPr>
          <p:cNvPr id="3" name="Sous-titre 2">
            <a:extLst>
              <a:ext uri="{FF2B5EF4-FFF2-40B4-BE49-F238E27FC236}">
                <a16:creationId xmlns:a16="http://schemas.microsoft.com/office/drawing/2014/main" id="{743A26A5-F002-44DD-90D2-451891D44B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U"/>
          </a:p>
        </p:txBody>
      </p:sp>
      <p:sp>
        <p:nvSpPr>
          <p:cNvPr id="4" name="Espace réservé de la date 3">
            <a:extLst>
              <a:ext uri="{FF2B5EF4-FFF2-40B4-BE49-F238E27FC236}">
                <a16:creationId xmlns:a16="http://schemas.microsoft.com/office/drawing/2014/main" id="{A3DD252A-2D32-428E-9FC4-A883B4A0CC89}"/>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5" name="Espace réservé du pied de page 4">
            <a:extLst>
              <a:ext uri="{FF2B5EF4-FFF2-40B4-BE49-F238E27FC236}">
                <a16:creationId xmlns:a16="http://schemas.microsoft.com/office/drawing/2014/main" id="{B92B81FE-8423-4CBB-B9FE-9429B8188C26}"/>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029C4B29-14AA-4A4A-9F0F-672807CAF6CA}"/>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04899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0B2265-A7DC-448A-ABD9-F387FFBA915E}"/>
              </a:ext>
            </a:extLst>
          </p:cNvPr>
          <p:cNvSpPr>
            <a:spLocks noGrp="1"/>
          </p:cNvSpPr>
          <p:nvPr>
            <p:ph type="title"/>
          </p:nvPr>
        </p:nvSpPr>
        <p:spPr/>
        <p:txBody>
          <a:bodyPr/>
          <a:lstStyle/>
          <a:p>
            <a:r>
              <a:rPr lang="fr-FR"/>
              <a:t>Modifiez le style du titre</a:t>
            </a:r>
            <a:endParaRPr lang="fr-MU"/>
          </a:p>
        </p:txBody>
      </p:sp>
      <p:sp>
        <p:nvSpPr>
          <p:cNvPr id="3" name="Espace réservé du contenu 2">
            <a:extLst>
              <a:ext uri="{FF2B5EF4-FFF2-40B4-BE49-F238E27FC236}">
                <a16:creationId xmlns:a16="http://schemas.microsoft.com/office/drawing/2014/main" id="{D440FFFB-D8C8-4A37-B3A2-E0F4F3264E4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4DB1717A-7A8B-41A8-9CB8-8D374F7327F9}"/>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5" name="Espace réservé du pied de page 4">
            <a:extLst>
              <a:ext uri="{FF2B5EF4-FFF2-40B4-BE49-F238E27FC236}">
                <a16:creationId xmlns:a16="http://schemas.microsoft.com/office/drawing/2014/main" id="{CCB25CBB-268D-425D-9630-FF226FDC0B94}"/>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2F72615B-AFD8-4114-959D-07F8D4AAB01C}"/>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278519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AA5EA5-6506-4941-95CD-18A1B46B319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U"/>
          </a:p>
        </p:txBody>
      </p:sp>
      <p:sp>
        <p:nvSpPr>
          <p:cNvPr id="3" name="Espace réservé du texte 2">
            <a:extLst>
              <a:ext uri="{FF2B5EF4-FFF2-40B4-BE49-F238E27FC236}">
                <a16:creationId xmlns:a16="http://schemas.microsoft.com/office/drawing/2014/main" id="{01BD58B4-0DE0-4151-9727-1FC72F650C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2E4F6C3-BE79-4590-8A3B-C28ABBAD900E}"/>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5" name="Espace réservé du pied de page 4">
            <a:extLst>
              <a:ext uri="{FF2B5EF4-FFF2-40B4-BE49-F238E27FC236}">
                <a16:creationId xmlns:a16="http://schemas.microsoft.com/office/drawing/2014/main" id="{8054150C-69CF-4EAC-B74F-8D65509B1B83}"/>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4E78FF37-A4DC-41FD-9308-82839EB22155}"/>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15224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282C09-9F95-484D-8CBD-F980F89EBED3}"/>
              </a:ext>
            </a:extLst>
          </p:cNvPr>
          <p:cNvSpPr>
            <a:spLocks noGrp="1"/>
          </p:cNvSpPr>
          <p:nvPr>
            <p:ph type="title"/>
          </p:nvPr>
        </p:nvSpPr>
        <p:spPr/>
        <p:txBody>
          <a:bodyPr/>
          <a:lstStyle/>
          <a:p>
            <a:r>
              <a:rPr lang="fr-FR"/>
              <a:t>Modifiez le style du titre</a:t>
            </a:r>
            <a:endParaRPr lang="fr-MU"/>
          </a:p>
        </p:txBody>
      </p:sp>
      <p:sp>
        <p:nvSpPr>
          <p:cNvPr id="3" name="Espace réservé du contenu 2">
            <a:extLst>
              <a:ext uri="{FF2B5EF4-FFF2-40B4-BE49-F238E27FC236}">
                <a16:creationId xmlns:a16="http://schemas.microsoft.com/office/drawing/2014/main" id="{292B3AE0-7971-4CE3-8C01-BC0A7ED872D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u contenu 3">
            <a:extLst>
              <a:ext uri="{FF2B5EF4-FFF2-40B4-BE49-F238E27FC236}">
                <a16:creationId xmlns:a16="http://schemas.microsoft.com/office/drawing/2014/main" id="{EF932291-2149-468B-B84B-D5A731E1290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5" name="Espace réservé de la date 4">
            <a:extLst>
              <a:ext uri="{FF2B5EF4-FFF2-40B4-BE49-F238E27FC236}">
                <a16:creationId xmlns:a16="http://schemas.microsoft.com/office/drawing/2014/main" id="{0A2AA3AC-4D0C-4DA0-9848-9237D8C9A4A7}"/>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6" name="Espace réservé du pied de page 5">
            <a:extLst>
              <a:ext uri="{FF2B5EF4-FFF2-40B4-BE49-F238E27FC236}">
                <a16:creationId xmlns:a16="http://schemas.microsoft.com/office/drawing/2014/main" id="{BF26CE4C-2582-4CF1-8376-86EF7C03BE5B}"/>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293978AB-C02B-4B53-B135-0A98E7F0A419}"/>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821987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9F45B2-3FC4-43A1-9D2C-45F4BA0AC675}"/>
              </a:ext>
            </a:extLst>
          </p:cNvPr>
          <p:cNvSpPr>
            <a:spLocks noGrp="1"/>
          </p:cNvSpPr>
          <p:nvPr>
            <p:ph type="title"/>
          </p:nvPr>
        </p:nvSpPr>
        <p:spPr>
          <a:xfrm>
            <a:off x="839788" y="365125"/>
            <a:ext cx="10515600" cy="1325563"/>
          </a:xfrm>
        </p:spPr>
        <p:txBody>
          <a:bodyPr/>
          <a:lstStyle/>
          <a:p>
            <a:r>
              <a:rPr lang="fr-FR"/>
              <a:t>Modifiez le style du titre</a:t>
            </a:r>
            <a:endParaRPr lang="fr-MU"/>
          </a:p>
        </p:txBody>
      </p:sp>
      <p:sp>
        <p:nvSpPr>
          <p:cNvPr id="3" name="Espace réservé du texte 2">
            <a:extLst>
              <a:ext uri="{FF2B5EF4-FFF2-40B4-BE49-F238E27FC236}">
                <a16:creationId xmlns:a16="http://schemas.microsoft.com/office/drawing/2014/main" id="{BFCE3F43-655A-4E3C-B09C-E82BC3C48D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9E0518-AEFF-4C72-B8F4-B87BBCA9172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5" name="Espace réservé du texte 4">
            <a:extLst>
              <a:ext uri="{FF2B5EF4-FFF2-40B4-BE49-F238E27FC236}">
                <a16:creationId xmlns:a16="http://schemas.microsoft.com/office/drawing/2014/main" id="{FB02895A-0115-4DFB-90E3-CBE9F2EC45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4BDD57D-B49B-43AF-B039-E3093D29C65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7" name="Espace réservé de la date 6">
            <a:extLst>
              <a:ext uri="{FF2B5EF4-FFF2-40B4-BE49-F238E27FC236}">
                <a16:creationId xmlns:a16="http://schemas.microsoft.com/office/drawing/2014/main" id="{3A9CE0C9-30FA-4AC4-8D78-A7BC7A0DC1E4}"/>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8" name="Espace réservé du pied de page 7">
            <a:extLst>
              <a:ext uri="{FF2B5EF4-FFF2-40B4-BE49-F238E27FC236}">
                <a16:creationId xmlns:a16="http://schemas.microsoft.com/office/drawing/2014/main" id="{AAF13B0F-54BE-4993-A112-3E7B548C5E16}"/>
              </a:ext>
            </a:extLst>
          </p:cNvPr>
          <p:cNvSpPr>
            <a:spLocks noGrp="1"/>
          </p:cNvSpPr>
          <p:nvPr>
            <p:ph type="ftr" sz="quarter" idx="11"/>
          </p:nvPr>
        </p:nvSpPr>
        <p:spPr/>
        <p:txBody>
          <a:bodyPr/>
          <a:lstStyle/>
          <a:p>
            <a:endParaRPr lang="fr-MU"/>
          </a:p>
        </p:txBody>
      </p:sp>
      <p:sp>
        <p:nvSpPr>
          <p:cNvPr id="9" name="Espace réservé du numéro de diapositive 8">
            <a:extLst>
              <a:ext uri="{FF2B5EF4-FFF2-40B4-BE49-F238E27FC236}">
                <a16:creationId xmlns:a16="http://schemas.microsoft.com/office/drawing/2014/main" id="{63ED2AFA-5C83-46B3-975C-B5DA7C365647}"/>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470545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CB70F7-6AD0-451F-B2A9-C4983B8C64B9}"/>
              </a:ext>
            </a:extLst>
          </p:cNvPr>
          <p:cNvSpPr>
            <a:spLocks noGrp="1"/>
          </p:cNvSpPr>
          <p:nvPr>
            <p:ph type="title"/>
          </p:nvPr>
        </p:nvSpPr>
        <p:spPr/>
        <p:txBody>
          <a:bodyPr/>
          <a:lstStyle/>
          <a:p>
            <a:r>
              <a:rPr lang="fr-FR"/>
              <a:t>Modifiez le style du titre</a:t>
            </a:r>
            <a:endParaRPr lang="fr-MU"/>
          </a:p>
        </p:txBody>
      </p:sp>
      <p:sp>
        <p:nvSpPr>
          <p:cNvPr id="3" name="Espace réservé de la date 2">
            <a:extLst>
              <a:ext uri="{FF2B5EF4-FFF2-40B4-BE49-F238E27FC236}">
                <a16:creationId xmlns:a16="http://schemas.microsoft.com/office/drawing/2014/main" id="{57F1E020-83AF-4728-BEAF-330F069F055A}"/>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4" name="Espace réservé du pied de page 3">
            <a:extLst>
              <a:ext uri="{FF2B5EF4-FFF2-40B4-BE49-F238E27FC236}">
                <a16:creationId xmlns:a16="http://schemas.microsoft.com/office/drawing/2014/main" id="{ABFEE974-62C9-473C-A89C-5FA8416AECDC}"/>
              </a:ext>
            </a:extLst>
          </p:cNvPr>
          <p:cNvSpPr>
            <a:spLocks noGrp="1"/>
          </p:cNvSpPr>
          <p:nvPr>
            <p:ph type="ftr" sz="quarter" idx="11"/>
          </p:nvPr>
        </p:nvSpPr>
        <p:spPr/>
        <p:txBody>
          <a:bodyPr/>
          <a:lstStyle/>
          <a:p>
            <a:endParaRPr lang="fr-MU"/>
          </a:p>
        </p:txBody>
      </p:sp>
      <p:sp>
        <p:nvSpPr>
          <p:cNvPr id="5" name="Espace réservé du numéro de diapositive 4">
            <a:extLst>
              <a:ext uri="{FF2B5EF4-FFF2-40B4-BE49-F238E27FC236}">
                <a16:creationId xmlns:a16="http://schemas.microsoft.com/office/drawing/2014/main" id="{D5AEE396-72D7-461B-881C-56AAAE1914A7}"/>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200855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0EACE7B-9AA0-4024-A296-FA6A7522C53D}"/>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3" name="Espace réservé du pied de page 2">
            <a:extLst>
              <a:ext uri="{FF2B5EF4-FFF2-40B4-BE49-F238E27FC236}">
                <a16:creationId xmlns:a16="http://schemas.microsoft.com/office/drawing/2014/main" id="{D6FA4F76-628D-4A3C-BB71-CE1255D1999B}"/>
              </a:ext>
            </a:extLst>
          </p:cNvPr>
          <p:cNvSpPr>
            <a:spLocks noGrp="1"/>
          </p:cNvSpPr>
          <p:nvPr>
            <p:ph type="ftr" sz="quarter" idx="11"/>
          </p:nvPr>
        </p:nvSpPr>
        <p:spPr/>
        <p:txBody>
          <a:bodyPr/>
          <a:lstStyle/>
          <a:p>
            <a:endParaRPr lang="fr-MU"/>
          </a:p>
        </p:txBody>
      </p:sp>
      <p:sp>
        <p:nvSpPr>
          <p:cNvPr id="4" name="Espace réservé du numéro de diapositive 3">
            <a:extLst>
              <a:ext uri="{FF2B5EF4-FFF2-40B4-BE49-F238E27FC236}">
                <a16:creationId xmlns:a16="http://schemas.microsoft.com/office/drawing/2014/main" id="{05F0171D-07BC-474A-96BB-2927EF02CF64}"/>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173794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511586-34D5-44AE-866C-0839354927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U"/>
          </a:p>
        </p:txBody>
      </p:sp>
      <p:sp>
        <p:nvSpPr>
          <p:cNvPr id="3" name="Espace réservé du contenu 2">
            <a:extLst>
              <a:ext uri="{FF2B5EF4-FFF2-40B4-BE49-F238E27FC236}">
                <a16:creationId xmlns:a16="http://schemas.microsoft.com/office/drawing/2014/main" id="{1B7AAF54-B007-4BB9-9177-D4D057AA5D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u texte 3">
            <a:extLst>
              <a:ext uri="{FF2B5EF4-FFF2-40B4-BE49-F238E27FC236}">
                <a16:creationId xmlns:a16="http://schemas.microsoft.com/office/drawing/2014/main" id="{96043067-88B5-4C2A-9851-8F5EA2E462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DA58705-7C59-47F9-8A0A-CD5B6FEEA826}"/>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6" name="Espace réservé du pied de page 5">
            <a:extLst>
              <a:ext uri="{FF2B5EF4-FFF2-40B4-BE49-F238E27FC236}">
                <a16:creationId xmlns:a16="http://schemas.microsoft.com/office/drawing/2014/main" id="{77F53108-B4E9-4057-A682-9A4AEE36F0BE}"/>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C1792E21-00BA-4BC4-9FF1-5763E0E8F4F6}"/>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846275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C578C-158E-4B6D-886B-9A094C44A87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U"/>
          </a:p>
        </p:txBody>
      </p:sp>
      <p:sp>
        <p:nvSpPr>
          <p:cNvPr id="3" name="Espace réservé pour une image  2">
            <a:extLst>
              <a:ext uri="{FF2B5EF4-FFF2-40B4-BE49-F238E27FC236}">
                <a16:creationId xmlns:a16="http://schemas.microsoft.com/office/drawing/2014/main" id="{83CA34C4-9020-4FFF-8F7C-91F3B7A9D9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U"/>
          </a:p>
        </p:txBody>
      </p:sp>
      <p:sp>
        <p:nvSpPr>
          <p:cNvPr id="4" name="Espace réservé du texte 3">
            <a:extLst>
              <a:ext uri="{FF2B5EF4-FFF2-40B4-BE49-F238E27FC236}">
                <a16:creationId xmlns:a16="http://schemas.microsoft.com/office/drawing/2014/main" id="{CCE8B95B-8317-4E35-9AA8-088F37559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F07D630-AD30-43FD-892F-FD622AE08741}"/>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6" name="Espace réservé du pied de page 5">
            <a:extLst>
              <a:ext uri="{FF2B5EF4-FFF2-40B4-BE49-F238E27FC236}">
                <a16:creationId xmlns:a16="http://schemas.microsoft.com/office/drawing/2014/main" id="{B043DC05-3F53-4973-B6D4-F67A2B0BE516}"/>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6A3D23A8-96D1-4136-BDCA-104B29C0D692}"/>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82524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5D02BE-D8A3-4A34-99A4-A4807A2389D5}"/>
              </a:ext>
            </a:extLst>
          </p:cNvPr>
          <p:cNvSpPr>
            <a:spLocks noGrp="1"/>
          </p:cNvSpPr>
          <p:nvPr>
            <p:ph type="title"/>
          </p:nvPr>
        </p:nvSpPr>
        <p:spPr/>
        <p:txBody>
          <a:bodyPr/>
          <a:lstStyle/>
          <a:p>
            <a:r>
              <a:rPr lang="fr-FR"/>
              <a:t>Modifiez le style du titre</a:t>
            </a:r>
            <a:endParaRPr lang="fr-MU"/>
          </a:p>
        </p:txBody>
      </p:sp>
      <p:sp>
        <p:nvSpPr>
          <p:cNvPr id="3" name="Espace réservé du texte vertical 2">
            <a:extLst>
              <a:ext uri="{FF2B5EF4-FFF2-40B4-BE49-F238E27FC236}">
                <a16:creationId xmlns:a16="http://schemas.microsoft.com/office/drawing/2014/main" id="{BF497C9C-C698-45FC-85F5-B6A4E2EBE18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F14A429A-11DC-4E42-A8EF-EC4D1DA97216}"/>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5" name="Espace réservé du pied de page 4">
            <a:extLst>
              <a:ext uri="{FF2B5EF4-FFF2-40B4-BE49-F238E27FC236}">
                <a16:creationId xmlns:a16="http://schemas.microsoft.com/office/drawing/2014/main" id="{51EEEAB4-EAF3-4251-B329-52EFA61B7DBF}"/>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1A926A99-6489-438C-A342-D21DF4553A5F}"/>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553700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21152C3-CA69-4398-BBD8-F3D5E8925C34}"/>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U"/>
          </a:p>
        </p:txBody>
      </p:sp>
      <p:sp>
        <p:nvSpPr>
          <p:cNvPr id="3" name="Espace réservé du texte vertical 2">
            <a:extLst>
              <a:ext uri="{FF2B5EF4-FFF2-40B4-BE49-F238E27FC236}">
                <a16:creationId xmlns:a16="http://schemas.microsoft.com/office/drawing/2014/main" id="{1B420CC4-1441-4FE7-9D61-E61F4CA0964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134E583E-AD2D-4637-A658-DF5ADF1EB2D8}"/>
              </a:ext>
            </a:extLst>
          </p:cNvPr>
          <p:cNvSpPr>
            <a:spLocks noGrp="1"/>
          </p:cNvSpPr>
          <p:nvPr>
            <p:ph type="dt" sz="half" idx="10"/>
          </p:nvPr>
        </p:nvSpPr>
        <p:spPr/>
        <p:txBody>
          <a:bodyPr/>
          <a:lstStyle/>
          <a:p>
            <a:fld id="{B4E64D48-54C3-4178-8E7B-B2CA24AAC0F7}" type="datetimeFigureOut">
              <a:rPr lang="fr-MU" smtClean="0"/>
              <a:t>04/30/2022</a:t>
            </a:fld>
            <a:endParaRPr lang="fr-MU"/>
          </a:p>
        </p:txBody>
      </p:sp>
      <p:sp>
        <p:nvSpPr>
          <p:cNvPr id="5" name="Espace réservé du pied de page 4">
            <a:extLst>
              <a:ext uri="{FF2B5EF4-FFF2-40B4-BE49-F238E27FC236}">
                <a16:creationId xmlns:a16="http://schemas.microsoft.com/office/drawing/2014/main" id="{96E50C89-2D01-44E9-B4F3-768DF0F3EABF}"/>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41A7713B-FD05-45F6-8A1F-D84D40D06432}"/>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952892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E05BDFC-90C3-4ED1-A03E-C65385A168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U"/>
          </a:p>
        </p:txBody>
      </p:sp>
      <p:sp>
        <p:nvSpPr>
          <p:cNvPr id="3" name="Espace réservé du texte 2">
            <a:extLst>
              <a:ext uri="{FF2B5EF4-FFF2-40B4-BE49-F238E27FC236}">
                <a16:creationId xmlns:a16="http://schemas.microsoft.com/office/drawing/2014/main" id="{9E028AA4-A198-4829-9484-A651E068CE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6929EFA5-9A94-4435-BDDC-45C98613EA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E64D48-54C3-4178-8E7B-B2CA24AAC0F7}" type="datetimeFigureOut">
              <a:rPr lang="fr-MU" smtClean="0"/>
              <a:t>04/30/2022</a:t>
            </a:fld>
            <a:endParaRPr lang="fr-MU"/>
          </a:p>
        </p:txBody>
      </p:sp>
      <p:sp>
        <p:nvSpPr>
          <p:cNvPr id="5" name="Espace réservé du pied de page 4">
            <a:extLst>
              <a:ext uri="{FF2B5EF4-FFF2-40B4-BE49-F238E27FC236}">
                <a16:creationId xmlns:a16="http://schemas.microsoft.com/office/drawing/2014/main" id="{077C3BE5-4C7A-439C-A69A-6D9BBFCC2E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MU"/>
          </a:p>
        </p:txBody>
      </p:sp>
      <p:sp>
        <p:nvSpPr>
          <p:cNvPr id="6" name="Espace réservé du numéro de diapositive 5">
            <a:extLst>
              <a:ext uri="{FF2B5EF4-FFF2-40B4-BE49-F238E27FC236}">
                <a16:creationId xmlns:a16="http://schemas.microsoft.com/office/drawing/2014/main" id="{F3F350BD-8588-4EF5-B2D0-88366AC804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602B7-BB3E-44F9-98AE-3CFC694A47F9}" type="slidenum">
              <a:rPr lang="fr-MU" smtClean="0"/>
              <a:t>‹N°›</a:t>
            </a:fld>
            <a:endParaRPr lang="fr-MU"/>
          </a:p>
        </p:txBody>
      </p:sp>
    </p:spTree>
    <p:extLst>
      <p:ext uri="{BB962C8B-B14F-4D97-AF65-F5344CB8AC3E}">
        <p14:creationId xmlns:p14="http://schemas.microsoft.com/office/powerpoint/2010/main" val="4000918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M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1.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0.sv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4.sv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25.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4.sv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4.svg"/><Relationship Id="rId7"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0.sv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2.svg"/><Relationship Id="rId7"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1.png"/><Relationship Id="rId7" Type="http://schemas.openxmlformats.org/officeDocument/2006/relationships/image" Target="../media/image9.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3.png"/><Relationship Id="rId7" Type="http://schemas.openxmlformats.org/officeDocument/2006/relationships/image" Target="../media/image35.sv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2.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24.sv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41.sv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2.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3.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4.sv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4.sv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45.svg"/></Relationships>
</file>

<file path=ppt/slides/_rels/slide29.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3.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5.svg"/><Relationship Id="rId7"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3.pn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24.svg"/></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2.png"/><Relationship Id="rId2"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4.sv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51.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52.png"/><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4.svg"/><Relationship Id="rId2"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9.png"/><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9.png"/><Relationship Id="rId7" Type="http://schemas.openxmlformats.org/officeDocument/2006/relationships/image" Target="../media/image12.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0.svg"/></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24.sv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12.png"/><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12.png"/><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9.png"/><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9.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5.svg"/><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5.svg"/><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9.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5.svg"/><Relationship Id="rId4" Type="http://schemas.openxmlformats.org/officeDocument/2006/relationships/image" Target="../media/image34.png"/></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12.png"/></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4.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32.png"/><Relationship Id="rId4" Type="http://schemas.openxmlformats.org/officeDocument/2006/relationships/image" Target="../media/image67.png"/></Relationships>
</file>

<file path=ppt/slides/_rels/slide7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4.png"/><Relationship Id="rId7" Type="http://schemas.openxmlformats.org/officeDocument/2006/relationships/image" Target="../media/image69.png"/><Relationship Id="rId12" Type="http://schemas.openxmlformats.org/officeDocument/2006/relationships/image" Target="../media/image72.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26.png"/><Relationship Id="rId5" Type="http://schemas.openxmlformats.org/officeDocument/2006/relationships/image" Target="../media/image33.png"/><Relationship Id="rId10" Type="http://schemas.openxmlformats.org/officeDocument/2006/relationships/image" Target="../media/image71.png"/><Relationship Id="rId4" Type="http://schemas.openxmlformats.org/officeDocument/2006/relationships/image" Target="../media/image45.svg"/><Relationship Id="rId9"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360487" y="1148833"/>
            <a:ext cx="9144000" cy="2387600"/>
          </a:xfrm>
        </p:spPr>
        <p:txBody>
          <a:bodyPr>
            <a:normAutofit/>
          </a:bodyPr>
          <a:lstStyle/>
          <a:p>
            <a:r>
              <a:rPr lang="en-US" sz="7200">
                <a:latin typeface="+mn-lt"/>
              </a:rPr>
              <a:t>RESOLUTION DE PROBLEMES</a:t>
            </a:r>
            <a:endParaRPr lang="en-US" sz="7200" dirty="0">
              <a:latin typeface="+mn-lt"/>
            </a:endParaRPr>
          </a:p>
        </p:txBody>
      </p:sp>
      <p:sp>
        <p:nvSpPr>
          <p:cNvPr id="3" name="ZoneTexte 2"/>
          <p:cNvSpPr txBox="1"/>
          <p:nvPr/>
        </p:nvSpPr>
        <p:spPr>
          <a:xfrm>
            <a:off x="4324747" y="4216857"/>
            <a:ext cx="3886222" cy="369332"/>
          </a:xfrm>
          <a:prstGeom prst="rect">
            <a:avLst/>
          </a:prstGeom>
          <a:noFill/>
        </p:spPr>
        <p:txBody>
          <a:bodyPr wrap="square" rtlCol="0">
            <a:spAutoFit/>
          </a:bodyPr>
          <a:lstStyle/>
          <a:p>
            <a:r>
              <a:rPr lang="fr-FR" b="1"/>
              <a:t>composition - problèmes additifs</a:t>
            </a:r>
            <a:endParaRPr lang="en-US" dirty="0"/>
          </a:p>
        </p:txBody>
      </p:sp>
      <p:pic>
        <p:nvPicPr>
          <p:cNvPr id="5" name="Graphique 4">
            <a:extLst>
              <a:ext uri="{FF2B5EF4-FFF2-40B4-BE49-F238E27FC236}">
                <a16:creationId xmlns:a16="http://schemas.microsoft.com/office/drawing/2014/main" id="{C93A9E38-D3CE-4B17-9CAA-0D789736F33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0438" y="3267075"/>
            <a:ext cx="762912" cy="1590672"/>
          </a:xfrm>
          <a:prstGeom prst="rect">
            <a:avLst/>
          </a:prstGeom>
        </p:spPr>
      </p:pic>
      <p:pic>
        <p:nvPicPr>
          <p:cNvPr id="6" name="Graphique 5">
            <a:extLst>
              <a:ext uri="{FF2B5EF4-FFF2-40B4-BE49-F238E27FC236}">
                <a16:creationId xmlns:a16="http://schemas.microsoft.com/office/drawing/2014/main" id="{CB1A8E54-C1D5-4F71-92D3-8329871C1B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15483" y="3267075"/>
            <a:ext cx="834008" cy="1017488"/>
          </a:xfrm>
          <a:prstGeom prst="rect">
            <a:avLst/>
          </a:prstGeom>
        </p:spPr>
      </p:pic>
      <p:pic>
        <p:nvPicPr>
          <p:cNvPr id="9" name="Graphique 8">
            <a:extLst>
              <a:ext uri="{FF2B5EF4-FFF2-40B4-BE49-F238E27FC236}">
                <a16:creationId xmlns:a16="http://schemas.microsoft.com/office/drawing/2014/main" id="{14654476-3C99-4E65-B576-60EF4D9EE36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06389" y="1352634"/>
            <a:ext cx="625570" cy="1413788"/>
          </a:xfrm>
          <a:prstGeom prst="rect">
            <a:avLst/>
          </a:prstGeom>
        </p:spPr>
      </p:pic>
      <p:pic>
        <p:nvPicPr>
          <p:cNvPr id="10" name="Graphique 9">
            <a:extLst>
              <a:ext uri="{FF2B5EF4-FFF2-40B4-BE49-F238E27FC236}">
                <a16:creationId xmlns:a16="http://schemas.microsoft.com/office/drawing/2014/main" id="{69A3AA1A-D0B4-4162-84B4-9F090B70311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46302" y="5267328"/>
            <a:ext cx="775937" cy="1590672"/>
          </a:xfrm>
          <a:prstGeom prst="rect">
            <a:avLst/>
          </a:prstGeom>
        </p:spPr>
      </p:pic>
      <p:pic>
        <p:nvPicPr>
          <p:cNvPr id="16" name="Image 15">
            <a:extLst>
              <a:ext uri="{FF2B5EF4-FFF2-40B4-BE49-F238E27FC236}">
                <a16:creationId xmlns:a16="http://schemas.microsoft.com/office/drawing/2014/main" id="{11DA0753-6FD7-4FB1-8B44-63B412CEE76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92788" y="913977"/>
            <a:ext cx="715774" cy="794128"/>
          </a:xfrm>
          <a:prstGeom prst="rect">
            <a:avLst/>
          </a:prstGeom>
        </p:spPr>
      </p:pic>
      <p:pic>
        <p:nvPicPr>
          <p:cNvPr id="33" name="Image 32">
            <a:extLst>
              <a:ext uri="{FF2B5EF4-FFF2-40B4-BE49-F238E27FC236}">
                <a16:creationId xmlns:a16="http://schemas.microsoft.com/office/drawing/2014/main" id="{74BE399F-3BB9-4C4E-A0D2-F49DEFF005D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43925" y="0"/>
            <a:ext cx="822514" cy="873776"/>
          </a:xfrm>
          <a:prstGeom prst="rect">
            <a:avLst/>
          </a:prstGeom>
        </p:spPr>
      </p:pic>
      <p:sp>
        <p:nvSpPr>
          <p:cNvPr id="11" name="Organigramme : Procédé 10">
            <a:extLst>
              <a:ext uri="{FF2B5EF4-FFF2-40B4-BE49-F238E27FC236}">
                <a16:creationId xmlns:a16="http://schemas.microsoft.com/office/drawing/2014/main" id="{89937D75-900D-4952-BC5B-EC798893FA02}"/>
              </a:ext>
            </a:extLst>
          </p:cNvPr>
          <p:cNvSpPr/>
          <p:nvPr/>
        </p:nvSpPr>
        <p:spPr>
          <a:xfrm rot="388793">
            <a:off x="3842759" y="4747916"/>
            <a:ext cx="4489804"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a:t>Découverte</a:t>
            </a:r>
          </a:p>
        </p:txBody>
      </p:sp>
      <p:sp>
        <p:nvSpPr>
          <p:cNvPr id="12" name="ZoneTexte 11">
            <a:extLst>
              <a:ext uri="{FF2B5EF4-FFF2-40B4-BE49-F238E27FC236}">
                <a16:creationId xmlns:a16="http://schemas.microsoft.com/office/drawing/2014/main" id="{F0F8D36A-2426-4A2C-82B1-507DA543437D}"/>
              </a:ext>
            </a:extLst>
          </p:cNvPr>
          <p:cNvSpPr txBox="1"/>
          <p:nvPr/>
        </p:nvSpPr>
        <p:spPr>
          <a:xfrm>
            <a:off x="10599008" y="6557494"/>
            <a:ext cx="1592992" cy="369332"/>
          </a:xfrm>
          <a:prstGeom prst="rect">
            <a:avLst/>
          </a:prstGeom>
          <a:noFill/>
        </p:spPr>
        <p:txBody>
          <a:bodyPr wrap="square" rtlCol="0">
            <a:spAutoFit/>
          </a:bodyPr>
          <a:lstStyle/>
          <a:p>
            <a:r>
              <a:rPr lang="fr-FR" b="1"/>
              <a:t>Gus - Version 1</a:t>
            </a:r>
            <a:endParaRPr lang="en-US" dirty="0"/>
          </a:p>
        </p:txBody>
      </p:sp>
      <p:pic>
        <p:nvPicPr>
          <p:cNvPr id="13" name="Image 12">
            <a:extLst>
              <a:ext uri="{FF2B5EF4-FFF2-40B4-BE49-F238E27FC236}">
                <a16:creationId xmlns:a16="http://schemas.microsoft.com/office/drawing/2014/main" id="{9A1ABEFE-5484-472A-A2E5-026F91484743}"/>
              </a:ext>
            </a:extLst>
          </p:cNvPr>
          <p:cNvPicPr>
            <a:picLocks noChangeAspect="1"/>
          </p:cNvPicPr>
          <p:nvPr/>
        </p:nvPicPr>
        <p:blipFill>
          <a:blip r:embed="rId12"/>
          <a:stretch>
            <a:fillRect/>
          </a:stretch>
        </p:blipFill>
        <p:spPr>
          <a:xfrm>
            <a:off x="9106389" y="2859211"/>
            <a:ext cx="796413" cy="677222"/>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CC6AE2CE-EB1F-4D6D-8CE9-C03AFD7DC742}"/>
              </a:ext>
            </a:extLst>
          </p:cNvPr>
          <p:cNvPicPr>
            <a:picLocks noChangeAspect="1"/>
          </p:cNvPicPr>
          <p:nvPr/>
        </p:nvPicPr>
        <p:blipFill>
          <a:blip r:embed="rId13"/>
          <a:stretch>
            <a:fillRect/>
          </a:stretch>
        </p:blipFill>
        <p:spPr>
          <a:xfrm>
            <a:off x="9106389" y="3685199"/>
            <a:ext cx="875071" cy="599364"/>
          </a:xfrm>
          <a:prstGeom prst="rect">
            <a:avLst/>
          </a:prstGeom>
        </p:spPr>
      </p:pic>
      <p:pic>
        <p:nvPicPr>
          <p:cNvPr id="7" name="Graphique 6" descr="Document avec un remplissage uni">
            <a:extLst>
              <a:ext uri="{FF2B5EF4-FFF2-40B4-BE49-F238E27FC236}">
                <a16:creationId xmlns:a16="http://schemas.microsoft.com/office/drawing/2014/main" id="{0FED602E-832E-4E17-9AE9-8BFED7A475F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000181" y="4337600"/>
            <a:ext cx="948584" cy="948584"/>
          </a:xfrm>
          <a:prstGeom prst="rect">
            <a:avLst/>
          </a:prstGeom>
        </p:spPr>
      </p:pic>
      <p:pic>
        <p:nvPicPr>
          <p:cNvPr id="15" name="Graphique 14" descr="Crayon avec un remplissage uni">
            <a:extLst>
              <a:ext uri="{FF2B5EF4-FFF2-40B4-BE49-F238E27FC236}">
                <a16:creationId xmlns:a16="http://schemas.microsoft.com/office/drawing/2014/main" id="{E18F991C-F12A-48CF-9854-D75D603F3A3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417728" y="4433329"/>
            <a:ext cx="510215" cy="510215"/>
          </a:xfrm>
          <a:prstGeom prst="rect">
            <a:avLst/>
          </a:prstGeom>
        </p:spPr>
      </p:pic>
      <p:sp>
        <p:nvSpPr>
          <p:cNvPr id="17" name="ZoneTexte 16">
            <a:extLst>
              <a:ext uri="{FF2B5EF4-FFF2-40B4-BE49-F238E27FC236}">
                <a16:creationId xmlns:a16="http://schemas.microsoft.com/office/drawing/2014/main" id="{67033400-96CC-4509-B0AE-566F825AEF4A}"/>
              </a:ext>
            </a:extLst>
          </p:cNvPr>
          <p:cNvSpPr txBox="1"/>
          <p:nvPr/>
        </p:nvSpPr>
        <p:spPr>
          <a:xfrm>
            <a:off x="9948765" y="2859210"/>
            <a:ext cx="2060102" cy="646331"/>
          </a:xfrm>
          <a:prstGeom prst="rect">
            <a:avLst/>
          </a:prstGeom>
          <a:noFill/>
        </p:spPr>
        <p:txBody>
          <a:bodyPr wrap="square" rtlCol="0">
            <a:spAutoFit/>
          </a:bodyPr>
          <a:lstStyle/>
          <a:p>
            <a:r>
              <a:rPr lang="fr-FR"/>
              <a:t>J'écoute attentivement</a:t>
            </a:r>
            <a:endParaRPr lang="LID4096"/>
          </a:p>
        </p:txBody>
      </p:sp>
      <p:sp>
        <p:nvSpPr>
          <p:cNvPr id="19" name="ZoneTexte 18">
            <a:extLst>
              <a:ext uri="{FF2B5EF4-FFF2-40B4-BE49-F238E27FC236}">
                <a16:creationId xmlns:a16="http://schemas.microsoft.com/office/drawing/2014/main" id="{00C9B8F5-7892-4D6E-B30E-56523349FB3D}"/>
              </a:ext>
            </a:extLst>
          </p:cNvPr>
          <p:cNvSpPr txBox="1"/>
          <p:nvPr/>
        </p:nvSpPr>
        <p:spPr>
          <a:xfrm>
            <a:off x="9981460" y="3661715"/>
            <a:ext cx="2210540" cy="646331"/>
          </a:xfrm>
          <a:prstGeom prst="rect">
            <a:avLst/>
          </a:prstGeom>
          <a:noFill/>
        </p:spPr>
        <p:txBody>
          <a:bodyPr wrap="square" rtlCol="0">
            <a:spAutoFit/>
          </a:bodyPr>
          <a:lstStyle/>
          <a:p>
            <a:r>
              <a:rPr lang="fr-FR"/>
              <a:t>J'écoute et je réponds sur l'ardoise</a:t>
            </a:r>
            <a:endParaRPr lang="LID4096"/>
          </a:p>
        </p:txBody>
      </p:sp>
      <p:sp>
        <p:nvSpPr>
          <p:cNvPr id="20" name="ZoneTexte 19">
            <a:extLst>
              <a:ext uri="{FF2B5EF4-FFF2-40B4-BE49-F238E27FC236}">
                <a16:creationId xmlns:a16="http://schemas.microsoft.com/office/drawing/2014/main" id="{81DF1614-421E-44DF-A04E-E19D587C3C9B}"/>
              </a:ext>
            </a:extLst>
          </p:cNvPr>
          <p:cNvSpPr txBox="1"/>
          <p:nvPr/>
        </p:nvSpPr>
        <p:spPr>
          <a:xfrm>
            <a:off x="9981460" y="4534581"/>
            <a:ext cx="2210540" cy="646331"/>
          </a:xfrm>
          <a:prstGeom prst="rect">
            <a:avLst/>
          </a:prstGeom>
          <a:noFill/>
        </p:spPr>
        <p:txBody>
          <a:bodyPr wrap="square" rtlCol="0">
            <a:spAutoFit/>
          </a:bodyPr>
          <a:lstStyle/>
          <a:p>
            <a:r>
              <a:rPr lang="fr-FR"/>
              <a:t>J'écoute et je réponds sur ma fiche</a:t>
            </a:r>
            <a:endParaRPr lang="LID4096"/>
          </a:p>
        </p:txBody>
      </p:sp>
    </p:spTree>
    <p:extLst>
      <p:ext uri="{BB962C8B-B14F-4D97-AF65-F5344CB8AC3E}">
        <p14:creationId xmlns:p14="http://schemas.microsoft.com/office/powerpoint/2010/main" val="4274467938"/>
      </p:ext>
    </p:extLst>
  </p:cSld>
  <p:clrMapOvr>
    <a:masterClrMapping/>
  </p:clrMapOvr>
  <mc:AlternateContent xmlns:mc="http://schemas.openxmlformats.org/markup-compatibility/2006" xmlns:p14="http://schemas.microsoft.com/office/powerpoint/2010/main">
    <mc:Choice Requires="p14">
      <p:transition spd="slow" p14:dur="2000" advTm="12827"/>
    </mc:Choice>
    <mc:Fallback xmlns="">
      <p:transition spd="slow" advTm="1282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que 2">
            <a:extLst>
              <a:ext uri="{FF2B5EF4-FFF2-40B4-BE49-F238E27FC236}">
                <a16:creationId xmlns:a16="http://schemas.microsoft.com/office/drawing/2014/main" id="{3709BAD6-5275-47FF-A8EB-6E37B714013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2405" y="1558670"/>
            <a:ext cx="3122144" cy="5245200"/>
          </a:xfrm>
          <a:prstGeom prst="rect">
            <a:avLst/>
          </a:prstGeom>
        </p:spPr>
      </p:pic>
      <p:pic>
        <p:nvPicPr>
          <p:cNvPr id="11" name="Graphique 10">
            <a:extLst>
              <a:ext uri="{FF2B5EF4-FFF2-40B4-BE49-F238E27FC236}">
                <a16:creationId xmlns:a16="http://schemas.microsoft.com/office/drawing/2014/main" id="{EC1C3CC0-0E2F-4759-8274-F4CC09F7918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9581433" y="1691146"/>
            <a:ext cx="2558369" cy="5140800"/>
          </a:xfrm>
          <a:prstGeom prst="rect">
            <a:avLst/>
          </a:prstGeom>
        </p:spPr>
      </p:pic>
      <p:sp>
        <p:nvSpPr>
          <p:cNvPr id="19" name="Rectangle à coins arrondis 8">
            <a:extLst>
              <a:ext uri="{FF2B5EF4-FFF2-40B4-BE49-F238E27FC236}">
                <a16:creationId xmlns:a16="http://schemas.microsoft.com/office/drawing/2014/main" id="{EBE22D0D-23A2-4C2C-89E2-58DF47F23BD5}"/>
              </a:ext>
            </a:extLst>
          </p:cNvPr>
          <p:cNvSpPr/>
          <p:nvPr/>
        </p:nvSpPr>
        <p:spPr>
          <a:xfrm>
            <a:off x="5060272" y="-1"/>
            <a:ext cx="6969803" cy="1095009"/>
          </a:xfrm>
          <a:prstGeom prst="wedgeRoundRectCallout">
            <a:avLst>
              <a:gd name="adj1" fmla="val 13555"/>
              <a:gd name="adj2" fmla="val 10648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t>Bonjour, et moi c'est Kim.</a:t>
            </a:r>
            <a:endParaRPr lang="en-US" sz="4400" dirty="0"/>
          </a:p>
        </p:txBody>
      </p:sp>
      <p:sp>
        <p:nvSpPr>
          <p:cNvPr id="21" name="Rectangle à coins arrondis 1">
            <a:extLst>
              <a:ext uri="{FF2B5EF4-FFF2-40B4-BE49-F238E27FC236}">
                <a16:creationId xmlns:a16="http://schemas.microsoft.com/office/drawing/2014/main" id="{48A51D71-39B5-4100-92C8-2628878E4E4C}"/>
              </a:ext>
            </a:extLst>
          </p:cNvPr>
          <p:cNvSpPr/>
          <p:nvPr/>
        </p:nvSpPr>
        <p:spPr>
          <a:xfrm>
            <a:off x="1" y="-1"/>
            <a:ext cx="4505324" cy="1425678"/>
          </a:xfrm>
          <a:prstGeom prst="wedgeRoundRectCallout">
            <a:avLst>
              <a:gd name="adj1" fmla="val 1021"/>
              <a:gd name="adj2" fmla="val 9622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t>Bonjour, je m'appelle Jerry</a:t>
            </a:r>
            <a:endParaRPr lang="en-US" sz="4400" dirty="0"/>
          </a:p>
        </p:txBody>
      </p:sp>
      <p:pic>
        <p:nvPicPr>
          <p:cNvPr id="6" name="Image 5">
            <a:extLst>
              <a:ext uri="{FF2B5EF4-FFF2-40B4-BE49-F238E27FC236}">
                <a16:creationId xmlns:a16="http://schemas.microsoft.com/office/drawing/2014/main" id="{05F12E2D-3418-4F02-8E0E-899D51724A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9533" y="5064369"/>
            <a:ext cx="1633115" cy="1734897"/>
          </a:xfrm>
          <a:prstGeom prst="rect">
            <a:avLst/>
          </a:prstGeom>
        </p:spPr>
      </p:pic>
      <p:sp>
        <p:nvSpPr>
          <p:cNvPr id="2" name="Bulle narrative : rectangle à coins arrondis 1">
            <a:extLst>
              <a:ext uri="{FF2B5EF4-FFF2-40B4-BE49-F238E27FC236}">
                <a16:creationId xmlns:a16="http://schemas.microsoft.com/office/drawing/2014/main" id="{E4AEAF9C-B84F-4E44-885D-1611CBB552A6}"/>
              </a:ext>
            </a:extLst>
          </p:cNvPr>
          <p:cNvSpPr/>
          <p:nvPr/>
        </p:nvSpPr>
        <p:spPr>
          <a:xfrm>
            <a:off x="3826276" y="4095262"/>
            <a:ext cx="4043816" cy="650532"/>
          </a:xfrm>
          <a:prstGeom prst="wedgeRoundRectCallout">
            <a:avLst>
              <a:gd name="adj1" fmla="val -29548"/>
              <a:gd name="adj2" fmla="val 205361"/>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t>Et moi c'est Giga</a:t>
            </a:r>
            <a:endParaRPr lang="LID4096" sz="4400"/>
          </a:p>
        </p:txBody>
      </p:sp>
      <p:pic>
        <p:nvPicPr>
          <p:cNvPr id="8" name="Image 7">
            <a:extLst>
              <a:ext uri="{FF2B5EF4-FFF2-40B4-BE49-F238E27FC236}">
                <a16:creationId xmlns:a16="http://schemas.microsoft.com/office/drawing/2014/main" id="{521FF95B-02DD-4828-97D5-9164976753BC}"/>
              </a:ext>
            </a:extLst>
          </p:cNvPr>
          <p:cNvPicPr>
            <a:picLocks noChangeAspect="1"/>
          </p:cNvPicPr>
          <p:nvPr/>
        </p:nvPicPr>
        <p:blipFill>
          <a:blip r:embed="rId7"/>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23762638"/>
      </p:ext>
    </p:extLst>
  </p:cSld>
  <p:clrMapOvr>
    <a:masterClrMapping/>
  </p:clrMapOvr>
  <mc:AlternateContent xmlns:mc="http://schemas.openxmlformats.org/markup-compatibility/2006" xmlns:p14="http://schemas.microsoft.com/office/powerpoint/2010/main">
    <mc:Choice Requires="p14">
      <p:transition spd="slow" p14:dur="2000" advTm="6140"/>
    </mc:Choice>
    <mc:Fallback xmlns="">
      <p:transition spd="slow" advTm="614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à coins arrondis 1">
            <a:extLst>
              <a:ext uri="{FF2B5EF4-FFF2-40B4-BE49-F238E27FC236}">
                <a16:creationId xmlns:a16="http://schemas.microsoft.com/office/drawing/2014/main" id="{48A51D71-39B5-4100-92C8-2628878E4E4C}"/>
              </a:ext>
            </a:extLst>
          </p:cNvPr>
          <p:cNvSpPr/>
          <p:nvPr/>
        </p:nvSpPr>
        <p:spPr>
          <a:xfrm>
            <a:off x="0" y="-7815"/>
            <a:ext cx="12192000" cy="1099196"/>
          </a:xfrm>
          <a:prstGeom prst="wedgeRoundRectCallout">
            <a:avLst>
              <a:gd name="adj1" fmla="val -5442"/>
              <a:gd name="adj2" fmla="val 19030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Aujourd'hui on va apprendre à résoudre des problèmes de mathématiques avec des schémas.</a:t>
            </a:r>
            <a:endParaRPr lang="en-US" sz="4000" dirty="0"/>
          </a:p>
        </p:txBody>
      </p:sp>
      <p:pic>
        <p:nvPicPr>
          <p:cNvPr id="7" name="Graphique 6">
            <a:extLst>
              <a:ext uri="{FF2B5EF4-FFF2-40B4-BE49-F238E27FC236}">
                <a16:creationId xmlns:a16="http://schemas.microsoft.com/office/drawing/2014/main" id="{B759DFF6-E32B-44F0-B895-AC88C08569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48812" y="1624629"/>
            <a:ext cx="1529792" cy="5140104"/>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95561" y="1502626"/>
            <a:ext cx="1725098" cy="5244296"/>
          </a:xfrm>
          <a:prstGeom prst="rect">
            <a:avLst/>
          </a:prstGeom>
        </p:spPr>
      </p:pic>
      <p:pic>
        <p:nvPicPr>
          <p:cNvPr id="5" name="Image 4">
            <a:extLst>
              <a:ext uri="{FF2B5EF4-FFF2-40B4-BE49-F238E27FC236}">
                <a16:creationId xmlns:a16="http://schemas.microsoft.com/office/drawing/2014/main" id="{69D0E05D-0257-40A6-BA2D-38EB684F77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13546" y="2687586"/>
            <a:ext cx="1567350" cy="1738923"/>
          </a:xfrm>
          <a:prstGeom prst="rect">
            <a:avLst/>
          </a:prstGeom>
        </p:spPr>
      </p:pic>
      <p:pic>
        <p:nvPicPr>
          <p:cNvPr id="6" name="Image 5">
            <a:extLst>
              <a:ext uri="{FF2B5EF4-FFF2-40B4-BE49-F238E27FC236}">
                <a16:creationId xmlns:a16="http://schemas.microsoft.com/office/drawing/2014/main" id="{44AA2E2F-24A3-43BC-AC7B-9C59284FFA94}"/>
              </a:ext>
            </a:extLst>
          </p:cNvPr>
          <p:cNvPicPr>
            <a:picLocks noChangeAspect="1"/>
          </p:cNvPicPr>
          <p:nvPr/>
        </p:nvPicPr>
        <p:blipFill>
          <a:blip r:embed="rId7"/>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0537099"/>
      </p:ext>
    </p:extLst>
  </p:cSld>
  <p:clrMapOvr>
    <a:masterClrMapping/>
  </p:clrMapOvr>
  <mc:AlternateContent xmlns:mc="http://schemas.openxmlformats.org/markup-compatibility/2006" xmlns:p14="http://schemas.microsoft.com/office/powerpoint/2010/main">
    <mc:Choice Requires="p14">
      <p:transition spd="slow" p14:dur="2000" advTm="5609"/>
    </mc:Choice>
    <mc:Fallback xmlns="">
      <p:transition spd="slow" advTm="560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pic>
        <p:nvPicPr>
          <p:cNvPr id="5" name="Image 4">
            <a:extLst>
              <a:ext uri="{FF2B5EF4-FFF2-40B4-BE49-F238E27FC236}">
                <a16:creationId xmlns:a16="http://schemas.microsoft.com/office/drawing/2014/main" id="{69D0E05D-0257-40A6-BA2D-38EB684F77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21924">
            <a:off x="4798419" y="3554338"/>
            <a:ext cx="1623335" cy="1801036"/>
          </a:xfrm>
          <a:prstGeom prst="rect">
            <a:avLst/>
          </a:prstGeom>
        </p:spPr>
      </p:pic>
      <p:sp>
        <p:nvSpPr>
          <p:cNvPr id="6" name="Rectangle à coins arrondis 8">
            <a:extLst>
              <a:ext uri="{FF2B5EF4-FFF2-40B4-BE49-F238E27FC236}">
                <a16:creationId xmlns:a16="http://schemas.microsoft.com/office/drawing/2014/main" id="{F68AD86D-6392-4943-AFD9-5A8B890596F3}"/>
              </a:ext>
            </a:extLst>
          </p:cNvPr>
          <p:cNvSpPr/>
          <p:nvPr/>
        </p:nvSpPr>
        <p:spPr>
          <a:xfrm>
            <a:off x="0" y="0"/>
            <a:ext cx="12192000" cy="1071716"/>
          </a:xfrm>
          <a:prstGeom prst="wedgeRoundRectCallout">
            <a:avLst>
              <a:gd name="adj1" fmla="val 28578"/>
              <a:gd name="adj2" fmla="val 94646"/>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Un schéma c'est un peu comme un dessin, sauf que c'est fait pour expliquer</a:t>
            </a:r>
          </a:p>
        </p:txBody>
      </p:sp>
      <p:sp>
        <p:nvSpPr>
          <p:cNvPr id="2" name="AutoShape 2">
            <a:extLst>
              <a:ext uri="{FF2B5EF4-FFF2-40B4-BE49-F238E27FC236}">
                <a16:creationId xmlns:a16="http://schemas.microsoft.com/office/drawing/2014/main" id="{87FD8FAD-17B0-4C4A-A9F0-5E8569C1B0C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ID4096"/>
          </a:p>
        </p:txBody>
      </p:sp>
      <p:pic>
        <p:nvPicPr>
          <p:cNvPr id="4" name="Image 3">
            <a:extLst>
              <a:ext uri="{FF2B5EF4-FFF2-40B4-BE49-F238E27FC236}">
                <a16:creationId xmlns:a16="http://schemas.microsoft.com/office/drawing/2014/main" id="{F413C78C-E74B-46FE-99B7-C966AC73836E}"/>
              </a:ext>
            </a:extLst>
          </p:cNvPr>
          <p:cNvPicPr>
            <a:picLocks noChangeAspect="1"/>
          </p:cNvPicPr>
          <p:nvPr/>
        </p:nvPicPr>
        <p:blipFill>
          <a:blip r:embed="rId5"/>
          <a:stretch>
            <a:fillRect/>
          </a:stretch>
        </p:blipFill>
        <p:spPr>
          <a:xfrm>
            <a:off x="8816854" y="1632154"/>
            <a:ext cx="2287655" cy="5140800"/>
          </a:xfrm>
          <a:prstGeom prst="rect">
            <a:avLst/>
          </a:prstGeom>
        </p:spPr>
      </p:pic>
      <p:pic>
        <p:nvPicPr>
          <p:cNvPr id="7" name="Image 6">
            <a:extLst>
              <a:ext uri="{FF2B5EF4-FFF2-40B4-BE49-F238E27FC236}">
                <a16:creationId xmlns:a16="http://schemas.microsoft.com/office/drawing/2014/main" id="{834C9949-F440-408D-AB80-B41D61ABDD22}"/>
              </a:ext>
            </a:extLst>
          </p:cNvPr>
          <p:cNvPicPr>
            <a:picLocks noChangeAspect="1"/>
          </p:cNvPicPr>
          <p:nvPr/>
        </p:nvPicPr>
        <p:blipFill>
          <a:blip r:embed="rId6"/>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C76DC9DC-CEEE-445C-B4EA-70D3B7BD5E0D}"/>
              </a:ext>
            </a:extLst>
          </p:cNvPr>
          <p:cNvPicPr>
            <a:picLocks noChangeAspect="1"/>
          </p:cNvPicPr>
          <p:nvPr/>
        </p:nvPicPr>
        <p:blipFill>
          <a:blip r:embed="rId7"/>
          <a:stretch>
            <a:fillRect/>
          </a:stretch>
        </p:blipFill>
        <p:spPr>
          <a:xfrm>
            <a:off x="9455399" y="2420970"/>
            <a:ext cx="288000" cy="232615"/>
          </a:xfrm>
          <a:prstGeom prst="rect">
            <a:avLst/>
          </a:prstGeom>
        </p:spPr>
      </p:pic>
    </p:spTree>
    <p:extLst>
      <p:ext uri="{BB962C8B-B14F-4D97-AF65-F5344CB8AC3E}">
        <p14:creationId xmlns:p14="http://schemas.microsoft.com/office/powerpoint/2010/main" val="1212222925"/>
      </p:ext>
    </p:extLst>
  </p:cSld>
  <p:clrMapOvr>
    <a:masterClrMapping/>
  </p:clrMapOvr>
  <mc:AlternateContent xmlns:mc="http://schemas.openxmlformats.org/markup-compatibility/2006" xmlns:p14="http://schemas.microsoft.com/office/powerpoint/2010/main">
    <mc:Choice Requires="p14">
      <p:transition spd="slow" p14:dur="2000" advTm="5048"/>
    </mc:Choice>
    <mc:Fallback xmlns="">
      <p:transition spd="slow" advTm="504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à coins arrondis 1">
            <a:extLst>
              <a:ext uri="{FF2B5EF4-FFF2-40B4-BE49-F238E27FC236}">
                <a16:creationId xmlns:a16="http://schemas.microsoft.com/office/drawing/2014/main" id="{48A51D71-39B5-4100-92C8-2628878E4E4C}"/>
              </a:ext>
            </a:extLst>
          </p:cNvPr>
          <p:cNvSpPr/>
          <p:nvPr/>
        </p:nvSpPr>
        <p:spPr>
          <a:xfrm>
            <a:off x="0" y="-7816"/>
            <a:ext cx="12192000" cy="1097707"/>
          </a:xfrm>
          <a:prstGeom prst="wedgeRoundRectCallout">
            <a:avLst>
              <a:gd name="adj1" fmla="val -7644"/>
              <a:gd name="adj2" fmla="val 188964"/>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t>On va commencer par s'intéresser à des problèmes de COMPOSITION.</a:t>
            </a:r>
          </a:p>
        </p:txBody>
      </p:sp>
      <p:pic>
        <p:nvPicPr>
          <p:cNvPr id="7" name="Graphique 6">
            <a:extLst>
              <a:ext uri="{FF2B5EF4-FFF2-40B4-BE49-F238E27FC236}">
                <a16:creationId xmlns:a16="http://schemas.microsoft.com/office/drawing/2014/main" id="{B759DFF6-E32B-44F0-B895-AC88C08569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48812" y="1625285"/>
            <a:ext cx="1529792" cy="5140104"/>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95561" y="1502626"/>
            <a:ext cx="1725098" cy="5244296"/>
          </a:xfrm>
          <a:prstGeom prst="rect">
            <a:avLst/>
          </a:prstGeom>
        </p:spPr>
      </p:pic>
      <p:pic>
        <p:nvPicPr>
          <p:cNvPr id="5" name="Image 4">
            <a:extLst>
              <a:ext uri="{FF2B5EF4-FFF2-40B4-BE49-F238E27FC236}">
                <a16:creationId xmlns:a16="http://schemas.microsoft.com/office/drawing/2014/main" id="{0A340C5C-AFF4-47CA-9CCA-4964C20A4D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26222">
            <a:off x="5107862" y="2161491"/>
            <a:ext cx="1529790" cy="1697251"/>
          </a:xfrm>
          <a:prstGeom prst="rect">
            <a:avLst/>
          </a:prstGeom>
        </p:spPr>
      </p:pic>
      <p:pic>
        <p:nvPicPr>
          <p:cNvPr id="6" name="Image 5">
            <a:extLst>
              <a:ext uri="{FF2B5EF4-FFF2-40B4-BE49-F238E27FC236}">
                <a16:creationId xmlns:a16="http://schemas.microsoft.com/office/drawing/2014/main" id="{316BC1FC-5BEA-44A3-B642-8D9D22FB9C43}"/>
              </a:ext>
            </a:extLst>
          </p:cNvPr>
          <p:cNvPicPr>
            <a:picLocks noChangeAspect="1"/>
          </p:cNvPicPr>
          <p:nvPr/>
        </p:nvPicPr>
        <p:blipFill>
          <a:blip r:embed="rId7"/>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9531315"/>
      </p:ext>
    </p:extLst>
  </p:cSld>
  <p:clrMapOvr>
    <a:masterClrMapping/>
  </p:clrMapOvr>
  <mc:AlternateContent xmlns:mc="http://schemas.openxmlformats.org/markup-compatibility/2006" xmlns:p14="http://schemas.microsoft.com/office/powerpoint/2010/main">
    <mc:Choice Requires="p14">
      <p:transition spd="slow" p14:dur="2000" advTm="5745"/>
    </mc:Choice>
    <mc:Fallback xmlns="">
      <p:transition spd="slow" advTm="574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8">
            <a:extLst>
              <a:ext uri="{FF2B5EF4-FFF2-40B4-BE49-F238E27FC236}">
                <a16:creationId xmlns:a16="http://schemas.microsoft.com/office/drawing/2014/main" id="{8DED0D4B-09D3-41B6-A5CA-410066C98FDE}"/>
              </a:ext>
            </a:extLst>
          </p:cNvPr>
          <p:cNvSpPr/>
          <p:nvPr/>
        </p:nvSpPr>
        <p:spPr>
          <a:xfrm>
            <a:off x="160214" y="0"/>
            <a:ext cx="11871569" cy="897456"/>
          </a:xfrm>
          <a:prstGeom prst="wedgeRoundRectCallout">
            <a:avLst>
              <a:gd name="adj1" fmla="val -39931"/>
              <a:gd name="adj2" fmla="val 131690"/>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COMPOSER c'est mettre les choses ensemble</a:t>
            </a:r>
          </a:p>
        </p:txBody>
      </p:sp>
      <p:pic>
        <p:nvPicPr>
          <p:cNvPr id="5" name="Image 4">
            <a:extLst>
              <a:ext uri="{FF2B5EF4-FFF2-40B4-BE49-F238E27FC236}">
                <a16:creationId xmlns:a16="http://schemas.microsoft.com/office/drawing/2014/main" id="{5DBA7EAF-9E9B-46EE-9FA7-2B53C10D4EF0}"/>
              </a:ext>
            </a:extLst>
          </p:cNvPr>
          <p:cNvPicPr>
            <a:picLocks noChangeAspect="1"/>
          </p:cNvPicPr>
          <p:nvPr/>
        </p:nvPicPr>
        <p:blipFill>
          <a:blip r:embed="rId2"/>
          <a:stretch>
            <a:fillRect/>
          </a:stretch>
        </p:blipFill>
        <p:spPr>
          <a:xfrm flipH="1">
            <a:off x="9706739" y="1644879"/>
            <a:ext cx="2287346" cy="5140104"/>
          </a:xfrm>
          <a:prstGeom prst="rect">
            <a:avLst/>
          </a:prstGeom>
        </p:spPr>
      </p:pic>
      <p:sp>
        <p:nvSpPr>
          <p:cNvPr id="11" name="Rectangle 10">
            <a:extLst>
              <a:ext uri="{FF2B5EF4-FFF2-40B4-BE49-F238E27FC236}">
                <a16:creationId xmlns:a16="http://schemas.microsoft.com/office/drawing/2014/main" id="{C621B92B-9423-4B40-A25F-837F7E36E19A}"/>
              </a:ext>
            </a:extLst>
          </p:cNvPr>
          <p:cNvSpPr/>
          <p:nvPr/>
        </p:nvSpPr>
        <p:spPr>
          <a:xfrm>
            <a:off x="2018540" y="217098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2" name="Rectangle 11">
            <a:extLst>
              <a:ext uri="{FF2B5EF4-FFF2-40B4-BE49-F238E27FC236}">
                <a16:creationId xmlns:a16="http://schemas.microsoft.com/office/drawing/2014/main" id="{24AF1B15-46B2-4F03-AB10-A559A572537F}"/>
              </a:ext>
            </a:extLst>
          </p:cNvPr>
          <p:cNvSpPr/>
          <p:nvPr/>
        </p:nvSpPr>
        <p:spPr>
          <a:xfrm>
            <a:off x="4480949" y="217098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3" name="Rectangle 12">
            <a:extLst>
              <a:ext uri="{FF2B5EF4-FFF2-40B4-BE49-F238E27FC236}">
                <a16:creationId xmlns:a16="http://schemas.microsoft.com/office/drawing/2014/main" id="{2591964B-B35B-4FE4-96BB-762BF9B0C68D}"/>
              </a:ext>
            </a:extLst>
          </p:cNvPr>
          <p:cNvSpPr/>
          <p:nvPr/>
        </p:nvSpPr>
        <p:spPr>
          <a:xfrm>
            <a:off x="6523766" y="2184683"/>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Rectangle 13">
            <a:extLst>
              <a:ext uri="{FF2B5EF4-FFF2-40B4-BE49-F238E27FC236}">
                <a16:creationId xmlns:a16="http://schemas.microsoft.com/office/drawing/2014/main" id="{55015D31-EE7E-4C39-A207-758EB08DCB38}"/>
              </a:ext>
            </a:extLst>
          </p:cNvPr>
          <p:cNvSpPr/>
          <p:nvPr/>
        </p:nvSpPr>
        <p:spPr>
          <a:xfrm>
            <a:off x="8868559" y="2173577"/>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5400">
              <a:solidFill>
                <a:srgbClr val="FF0000"/>
              </a:solidFill>
              <a:latin typeface="Open-Dyslexic" panose="020B0603030804020204" pitchFamily="34" charset="0"/>
            </a:endParaRPr>
          </a:p>
        </p:txBody>
      </p:sp>
      <p:pic>
        <p:nvPicPr>
          <p:cNvPr id="2" name="Image 1">
            <a:extLst>
              <a:ext uri="{FF2B5EF4-FFF2-40B4-BE49-F238E27FC236}">
                <a16:creationId xmlns:a16="http://schemas.microsoft.com/office/drawing/2014/main" id="{E3F5424E-B054-4A3D-AE8F-02C358F37143}"/>
              </a:ext>
            </a:extLst>
          </p:cNvPr>
          <p:cNvPicPr>
            <a:picLocks noChangeAspect="1"/>
          </p:cNvPicPr>
          <p:nvPr/>
        </p:nvPicPr>
        <p:blipFill>
          <a:blip r:embed="rId3"/>
          <a:stretch>
            <a:fillRect/>
          </a:stretch>
        </p:blipFill>
        <p:spPr>
          <a:xfrm>
            <a:off x="-47614" y="1524435"/>
            <a:ext cx="2504583" cy="5245200"/>
          </a:xfrm>
          <a:prstGeom prst="rect">
            <a:avLst/>
          </a:prstGeom>
        </p:spPr>
      </p:pic>
      <p:pic>
        <p:nvPicPr>
          <p:cNvPr id="15" name="Image 14">
            <a:extLst>
              <a:ext uri="{FF2B5EF4-FFF2-40B4-BE49-F238E27FC236}">
                <a16:creationId xmlns:a16="http://schemas.microsoft.com/office/drawing/2014/main" id="{7779B4D2-4D2C-44B5-9EBC-B4833C57A148}"/>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pic>
        <p:nvPicPr>
          <p:cNvPr id="16" name="Image 15">
            <a:extLst>
              <a:ext uri="{FF2B5EF4-FFF2-40B4-BE49-F238E27FC236}">
                <a16:creationId xmlns:a16="http://schemas.microsoft.com/office/drawing/2014/main" id="{F8DAA276-2772-42C0-9E00-A7758BC4517E}"/>
              </a:ext>
            </a:extLst>
          </p:cNvPr>
          <p:cNvPicPr>
            <a:picLocks noChangeAspect="1"/>
          </p:cNvPicPr>
          <p:nvPr/>
        </p:nvPicPr>
        <p:blipFill>
          <a:blip r:embed="rId5"/>
          <a:stretch>
            <a:fillRect/>
          </a:stretch>
        </p:blipFill>
        <p:spPr>
          <a:xfrm>
            <a:off x="861053" y="2456619"/>
            <a:ext cx="288000" cy="206491"/>
          </a:xfrm>
          <a:prstGeom prst="rect">
            <a:avLst/>
          </a:prstGeom>
        </p:spPr>
      </p:pic>
    </p:spTree>
    <p:extLst>
      <p:ext uri="{BB962C8B-B14F-4D97-AF65-F5344CB8AC3E}">
        <p14:creationId xmlns:p14="http://schemas.microsoft.com/office/powerpoint/2010/main" val="2869191416"/>
      </p:ext>
    </p:extLst>
  </p:cSld>
  <p:clrMapOvr>
    <a:masterClrMapping/>
  </p:clrMapOvr>
  <mc:AlternateContent xmlns:mc="http://schemas.openxmlformats.org/markup-compatibility/2006" xmlns:p14="http://schemas.microsoft.com/office/powerpoint/2010/main">
    <mc:Choice Requires="p14">
      <p:transition spd="slow" p14:dur="2000" advTm="4561"/>
    </mc:Choice>
    <mc:Fallback xmlns="">
      <p:transition spd="slow" advTm="456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DBA7EAF-9E9B-46EE-9FA7-2B53C10D4EF0}"/>
              </a:ext>
            </a:extLst>
          </p:cNvPr>
          <p:cNvPicPr>
            <a:picLocks noChangeAspect="1"/>
          </p:cNvPicPr>
          <p:nvPr/>
        </p:nvPicPr>
        <p:blipFill>
          <a:blip r:embed="rId2"/>
          <a:stretch>
            <a:fillRect/>
          </a:stretch>
        </p:blipFill>
        <p:spPr>
          <a:xfrm flipH="1">
            <a:off x="9744437" y="1635659"/>
            <a:ext cx="2287346" cy="5140104"/>
          </a:xfrm>
          <a:prstGeom prst="rect">
            <a:avLst/>
          </a:prstGeom>
        </p:spPr>
      </p:pic>
      <p:sp>
        <p:nvSpPr>
          <p:cNvPr id="11" name="Rectangle 10">
            <a:extLst>
              <a:ext uri="{FF2B5EF4-FFF2-40B4-BE49-F238E27FC236}">
                <a16:creationId xmlns:a16="http://schemas.microsoft.com/office/drawing/2014/main" id="{C621B92B-9423-4B40-A25F-837F7E36E19A}"/>
              </a:ext>
            </a:extLst>
          </p:cNvPr>
          <p:cNvSpPr/>
          <p:nvPr/>
        </p:nvSpPr>
        <p:spPr>
          <a:xfrm>
            <a:off x="3050924" y="217098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2" name="Rectangle 11">
            <a:extLst>
              <a:ext uri="{FF2B5EF4-FFF2-40B4-BE49-F238E27FC236}">
                <a16:creationId xmlns:a16="http://schemas.microsoft.com/office/drawing/2014/main" id="{24AF1B15-46B2-4F03-AB10-A559A572537F}"/>
              </a:ext>
            </a:extLst>
          </p:cNvPr>
          <p:cNvSpPr/>
          <p:nvPr/>
        </p:nvSpPr>
        <p:spPr>
          <a:xfrm>
            <a:off x="4480949" y="217098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3" name="Rectangle 12">
            <a:extLst>
              <a:ext uri="{FF2B5EF4-FFF2-40B4-BE49-F238E27FC236}">
                <a16:creationId xmlns:a16="http://schemas.microsoft.com/office/drawing/2014/main" id="{2591964B-B35B-4FE4-96BB-762BF9B0C68D}"/>
              </a:ext>
            </a:extLst>
          </p:cNvPr>
          <p:cNvSpPr/>
          <p:nvPr/>
        </p:nvSpPr>
        <p:spPr>
          <a:xfrm>
            <a:off x="5894500" y="2174851"/>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Rectangle 13">
            <a:extLst>
              <a:ext uri="{FF2B5EF4-FFF2-40B4-BE49-F238E27FC236}">
                <a16:creationId xmlns:a16="http://schemas.microsoft.com/office/drawing/2014/main" id="{55015D31-EE7E-4C39-A207-758EB08DCB38}"/>
              </a:ext>
            </a:extLst>
          </p:cNvPr>
          <p:cNvSpPr/>
          <p:nvPr/>
        </p:nvSpPr>
        <p:spPr>
          <a:xfrm>
            <a:off x="7531369" y="2173577"/>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5400">
              <a:solidFill>
                <a:srgbClr val="FF0000"/>
              </a:solidFill>
              <a:latin typeface="Open-Dyslexic" panose="020B0603030804020204" pitchFamily="34" charset="0"/>
            </a:endParaRPr>
          </a:p>
        </p:txBody>
      </p:sp>
      <p:sp>
        <p:nvSpPr>
          <p:cNvPr id="15" name="Rectangle à coins arrondis 8">
            <a:extLst>
              <a:ext uri="{FF2B5EF4-FFF2-40B4-BE49-F238E27FC236}">
                <a16:creationId xmlns:a16="http://schemas.microsoft.com/office/drawing/2014/main" id="{7B17B74B-D260-432B-A991-83089CCCF900}"/>
              </a:ext>
            </a:extLst>
          </p:cNvPr>
          <p:cNvSpPr/>
          <p:nvPr/>
        </p:nvSpPr>
        <p:spPr>
          <a:xfrm>
            <a:off x="160214" y="0"/>
            <a:ext cx="11871569" cy="897456"/>
          </a:xfrm>
          <a:prstGeom prst="wedgeRoundRectCallout">
            <a:avLst>
              <a:gd name="adj1" fmla="val -39931"/>
              <a:gd name="adj2" fmla="val 131690"/>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COMPOSER c'est mettre les choses ensemble</a:t>
            </a:r>
          </a:p>
        </p:txBody>
      </p:sp>
      <p:pic>
        <p:nvPicPr>
          <p:cNvPr id="16" name="Image 15">
            <a:extLst>
              <a:ext uri="{FF2B5EF4-FFF2-40B4-BE49-F238E27FC236}">
                <a16:creationId xmlns:a16="http://schemas.microsoft.com/office/drawing/2014/main" id="{1A2A8933-C926-4C0E-B5F9-090081B84E9D}"/>
              </a:ext>
            </a:extLst>
          </p:cNvPr>
          <p:cNvPicPr>
            <a:picLocks noChangeAspect="1"/>
          </p:cNvPicPr>
          <p:nvPr/>
        </p:nvPicPr>
        <p:blipFill>
          <a:blip r:embed="rId3"/>
          <a:stretch>
            <a:fillRect/>
          </a:stretch>
        </p:blipFill>
        <p:spPr>
          <a:xfrm>
            <a:off x="-47614" y="1524435"/>
            <a:ext cx="2504583" cy="5245200"/>
          </a:xfrm>
          <a:prstGeom prst="rect">
            <a:avLst/>
          </a:prstGeom>
        </p:spPr>
      </p:pic>
      <p:pic>
        <p:nvPicPr>
          <p:cNvPr id="9" name="Image 8">
            <a:extLst>
              <a:ext uri="{FF2B5EF4-FFF2-40B4-BE49-F238E27FC236}">
                <a16:creationId xmlns:a16="http://schemas.microsoft.com/office/drawing/2014/main" id="{31E42298-B18A-46D3-9E95-F306293B4EF6}"/>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8451684"/>
      </p:ext>
    </p:extLst>
  </p:cSld>
  <p:clrMapOvr>
    <a:masterClrMapping/>
  </p:clrMapOvr>
  <mc:AlternateContent xmlns:mc="http://schemas.openxmlformats.org/markup-compatibility/2006" xmlns:p14="http://schemas.microsoft.com/office/powerpoint/2010/main">
    <mc:Choice Requires="p14">
      <p:transition spd="slow" p14:dur="2000" advTm="1334"/>
    </mc:Choice>
    <mc:Fallback xmlns="">
      <p:transition spd="slow" advTm="133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DBA7EAF-9E9B-46EE-9FA7-2B53C10D4EF0}"/>
              </a:ext>
            </a:extLst>
          </p:cNvPr>
          <p:cNvPicPr>
            <a:picLocks noChangeAspect="1"/>
          </p:cNvPicPr>
          <p:nvPr/>
        </p:nvPicPr>
        <p:blipFill>
          <a:blip r:embed="rId2"/>
          <a:stretch>
            <a:fillRect/>
          </a:stretch>
        </p:blipFill>
        <p:spPr>
          <a:xfrm flipH="1">
            <a:off x="9744437" y="1635659"/>
            <a:ext cx="2287656" cy="5140800"/>
          </a:xfrm>
          <a:prstGeom prst="rect">
            <a:avLst/>
          </a:prstGeom>
        </p:spPr>
      </p:pic>
      <p:sp>
        <p:nvSpPr>
          <p:cNvPr id="11" name="Rectangle 10">
            <a:extLst>
              <a:ext uri="{FF2B5EF4-FFF2-40B4-BE49-F238E27FC236}">
                <a16:creationId xmlns:a16="http://schemas.microsoft.com/office/drawing/2014/main" id="{C621B92B-9423-4B40-A25F-837F7E36E19A}"/>
              </a:ext>
            </a:extLst>
          </p:cNvPr>
          <p:cNvSpPr/>
          <p:nvPr/>
        </p:nvSpPr>
        <p:spPr>
          <a:xfrm>
            <a:off x="3296731" y="217098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2" name="Rectangle 11">
            <a:extLst>
              <a:ext uri="{FF2B5EF4-FFF2-40B4-BE49-F238E27FC236}">
                <a16:creationId xmlns:a16="http://schemas.microsoft.com/office/drawing/2014/main" id="{24AF1B15-46B2-4F03-AB10-A559A572537F}"/>
              </a:ext>
            </a:extLst>
          </p:cNvPr>
          <p:cNvSpPr/>
          <p:nvPr/>
        </p:nvSpPr>
        <p:spPr>
          <a:xfrm>
            <a:off x="4480949" y="217098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3" name="Rectangle 12">
            <a:extLst>
              <a:ext uri="{FF2B5EF4-FFF2-40B4-BE49-F238E27FC236}">
                <a16:creationId xmlns:a16="http://schemas.microsoft.com/office/drawing/2014/main" id="{2591964B-B35B-4FE4-96BB-762BF9B0C68D}"/>
              </a:ext>
            </a:extLst>
          </p:cNvPr>
          <p:cNvSpPr/>
          <p:nvPr/>
        </p:nvSpPr>
        <p:spPr>
          <a:xfrm>
            <a:off x="5668358" y="2174851"/>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Rectangle 13">
            <a:extLst>
              <a:ext uri="{FF2B5EF4-FFF2-40B4-BE49-F238E27FC236}">
                <a16:creationId xmlns:a16="http://schemas.microsoft.com/office/drawing/2014/main" id="{55015D31-EE7E-4C39-A207-758EB08DCB38}"/>
              </a:ext>
            </a:extLst>
          </p:cNvPr>
          <p:cNvSpPr/>
          <p:nvPr/>
        </p:nvSpPr>
        <p:spPr>
          <a:xfrm>
            <a:off x="7147911" y="2173577"/>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5400">
              <a:solidFill>
                <a:srgbClr val="FF0000"/>
              </a:solidFill>
              <a:latin typeface="Open-Dyslexic" panose="020B0603030804020204" pitchFamily="34" charset="0"/>
            </a:endParaRPr>
          </a:p>
        </p:txBody>
      </p:sp>
      <p:sp>
        <p:nvSpPr>
          <p:cNvPr id="15" name="Rectangle à coins arrondis 8">
            <a:extLst>
              <a:ext uri="{FF2B5EF4-FFF2-40B4-BE49-F238E27FC236}">
                <a16:creationId xmlns:a16="http://schemas.microsoft.com/office/drawing/2014/main" id="{F1A5583F-9561-49D3-8F46-74209373680F}"/>
              </a:ext>
            </a:extLst>
          </p:cNvPr>
          <p:cNvSpPr/>
          <p:nvPr/>
        </p:nvSpPr>
        <p:spPr>
          <a:xfrm>
            <a:off x="160214" y="0"/>
            <a:ext cx="11871569" cy="897456"/>
          </a:xfrm>
          <a:prstGeom prst="wedgeRoundRectCallout">
            <a:avLst>
              <a:gd name="adj1" fmla="val -39931"/>
              <a:gd name="adj2" fmla="val 131690"/>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COMPOSER c'est mettre les choses ensemble</a:t>
            </a:r>
          </a:p>
        </p:txBody>
      </p:sp>
      <p:pic>
        <p:nvPicPr>
          <p:cNvPr id="16" name="Image 15">
            <a:extLst>
              <a:ext uri="{FF2B5EF4-FFF2-40B4-BE49-F238E27FC236}">
                <a16:creationId xmlns:a16="http://schemas.microsoft.com/office/drawing/2014/main" id="{AEC86220-B333-45FB-B460-AEAF032014D7}"/>
              </a:ext>
            </a:extLst>
          </p:cNvPr>
          <p:cNvPicPr>
            <a:picLocks noChangeAspect="1"/>
          </p:cNvPicPr>
          <p:nvPr/>
        </p:nvPicPr>
        <p:blipFill>
          <a:blip r:embed="rId3"/>
          <a:stretch>
            <a:fillRect/>
          </a:stretch>
        </p:blipFill>
        <p:spPr>
          <a:xfrm>
            <a:off x="-47614" y="1524435"/>
            <a:ext cx="2504583" cy="5245200"/>
          </a:xfrm>
          <a:prstGeom prst="rect">
            <a:avLst/>
          </a:prstGeom>
        </p:spPr>
      </p:pic>
      <p:pic>
        <p:nvPicPr>
          <p:cNvPr id="9" name="Image 8">
            <a:extLst>
              <a:ext uri="{FF2B5EF4-FFF2-40B4-BE49-F238E27FC236}">
                <a16:creationId xmlns:a16="http://schemas.microsoft.com/office/drawing/2014/main" id="{F592079E-1DBC-45CC-A99D-91BB22FF0B6E}"/>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43862143"/>
      </p:ext>
    </p:extLst>
  </p:cSld>
  <p:clrMapOvr>
    <a:masterClrMapping/>
  </p:clrMapOvr>
  <mc:AlternateContent xmlns:mc="http://schemas.openxmlformats.org/markup-compatibility/2006" xmlns:p14="http://schemas.microsoft.com/office/powerpoint/2010/main">
    <mc:Choice Requires="p14">
      <p:transition spd="slow" p14:dur="2000" advTm="1380"/>
    </mc:Choice>
    <mc:Fallback xmlns="">
      <p:transition spd="slow" advTm="138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que 6">
            <a:extLst>
              <a:ext uri="{FF2B5EF4-FFF2-40B4-BE49-F238E27FC236}">
                <a16:creationId xmlns:a16="http://schemas.microsoft.com/office/drawing/2014/main" id="{B759DFF6-E32B-44F0-B895-AC88C08569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48811" y="1615383"/>
            <a:ext cx="1529999" cy="5140800"/>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95561" y="1512458"/>
            <a:ext cx="1725098" cy="5244296"/>
          </a:xfrm>
          <a:prstGeom prst="rect">
            <a:avLst/>
          </a:prstGeom>
        </p:spPr>
      </p:pic>
      <p:pic>
        <p:nvPicPr>
          <p:cNvPr id="5" name="Image 4">
            <a:extLst>
              <a:ext uri="{FF2B5EF4-FFF2-40B4-BE49-F238E27FC236}">
                <a16:creationId xmlns:a16="http://schemas.microsoft.com/office/drawing/2014/main" id="{0A340C5C-AFF4-47CA-9CCA-4964C20A4D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50181" y="458603"/>
            <a:ext cx="1567350" cy="1738923"/>
          </a:xfrm>
          <a:prstGeom prst="rect">
            <a:avLst/>
          </a:prstGeom>
        </p:spPr>
      </p:pic>
      <p:sp>
        <p:nvSpPr>
          <p:cNvPr id="11" name="Rectangle à coins arrondis 1">
            <a:extLst>
              <a:ext uri="{FF2B5EF4-FFF2-40B4-BE49-F238E27FC236}">
                <a16:creationId xmlns:a16="http://schemas.microsoft.com/office/drawing/2014/main" id="{636309CD-74F4-4B3C-97A6-38175CC34422}"/>
              </a:ext>
            </a:extLst>
          </p:cNvPr>
          <p:cNvSpPr/>
          <p:nvPr/>
        </p:nvSpPr>
        <p:spPr>
          <a:xfrm>
            <a:off x="6586763" y="0"/>
            <a:ext cx="4783584" cy="1156823"/>
          </a:xfrm>
          <a:prstGeom prst="wedgeRoundRectCallout">
            <a:avLst>
              <a:gd name="adj1" fmla="val -60159"/>
              <a:gd name="adj2" fmla="val 43883"/>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t>Oui, tout simplement !</a:t>
            </a:r>
          </a:p>
        </p:txBody>
      </p:sp>
      <p:sp>
        <p:nvSpPr>
          <p:cNvPr id="15" name="Rectangle 14">
            <a:extLst>
              <a:ext uri="{FF2B5EF4-FFF2-40B4-BE49-F238E27FC236}">
                <a16:creationId xmlns:a16="http://schemas.microsoft.com/office/drawing/2014/main" id="{CD20781F-95F8-4730-93AB-E88C7BDCDDBD}"/>
              </a:ext>
            </a:extLst>
          </p:cNvPr>
          <p:cNvSpPr/>
          <p:nvPr/>
        </p:nvSpPr>
        <p:spPr>
          <a:xfrm>
            <a:off x="3296731" y="217098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6" name="Rectangle 15">
            <a:extLst>
              <a:ext uri="{FF2B5EF4-FFF2-40B4-BE49-F238E27FC236}">
                <a16:creationId xmlns:a16="http://schemas.microsoft.com/office/drawing/2014/main" id="{6C7141FD-1ED5-4429-A017-3FC79369BE21}"/>
              </a:ext>
            </a:extLst>
          </p:cNvPr>
          <p:cNvSpPr/>
          <p:nvPr/>
        </p:nvSpPr>
        <p:spPr>
          <a:xfrm>
            <a:off x="4480949" y="217098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7" name="Rectangle 16">
            <a:extLst>
              <a:ext uri="{FF2B5EF4-FFF2-40B4-BE49-F238E27FC236}">
                <a16:creationId xmlns:a16="http://schemas.microsoft.com/office/drawing/2014/main" id="{51B406FC-8BCF-4C03-9305-8B07F1E9BDDA}"/>
              </a:ext>
            </a:extLst>
          </p:cNvPr>
          <p:cNvSpPr/>
          <p:nvPr/>
        </p:nvSpPr>
        <p:spPr>
          <a:xfrm>
            <a:off x="5668358" y="2174851"/>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8" name="Rectangle 17">
            <a:extLst>
              <a:ext uri="{FF2B5EF4-FFF2-40B4-BE49-F238E27FC236}">
                <a16:creationId xmlns:a16="http://schemas.microsoft.com/office/drawing/2014/main" id="{FB1A8AF0-9299-4048-A25A-89622A195C8E}"/>
              </a:ext>
            </a:extLst>
          </p:cNvPr>
          <p:cNvSpPr/>
          <p:nvPr/>
        </p:nvSpPr>
        <p:spPr>
          <a:xfrm>
            <a:off x="7147911" y="2173577"/>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5400">
              <a:solidFill>
                <a:srgbClr val="FF0000"/>
              </a:solidFill>
              <a:latin typeface="Open-Dyslexic" panose="020B0603030804020204" pitchFamily="34" charset="0"/>
            </a:endParaRPr>
          </a:p>
        </p:txBody>
      </p:sp>
      <p:pic>
        <p:nvPicPr>
          <p:cNvPr id="10" name="Image 9">
            <a:extLst>
              <a:ext uri="{FF2B5EF4-FFF2-40B4-BE49-F238E27FC236}">
                <a16:creationId xmlns:a16="http://schemas.microsoft.com/office/drawing/2014/main" id="{5190378C-F1FB-4076-8B39-DE50EC00C743}"/>
              </a:ext>
            </a:extLst>
          </p:cNvPr>
          <p:cNvPicPr>
            <a:picLocks noChangeAspect="1"/>
          </p:cNvPicPr>
          <p:nvPr/>
        </p:nvPicPr>
        <p:blipFill>
          <a:blip r:embed="rId7"/>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3969728"/>
      </p:ext>
    </p:extLst>
  </p:cSld>
  <p:clrMapOvr>
    <a:masterClrMapping/>
  </p:clrMapOvr>
  <mc:AlternateContent xmlns:mc="http://schemas.openxmlformats.org/markup-compatibility/2006" xmlns:p14="http://schemas.microsoft.com/office/powerpoint/2010/main">
    <mc:Choice Requires="p14">
      <p:transition spd="slow" p14:dur="2000" advTm="2935"/>
    </mc:Choice>
    <mc:Fallback xmlns="">
      <p:transition spd="slow" advTm="293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pic>
        <p:nvPicPr>
          <p:cNvPr id="6" name="Graphique 5">
            <a:extLst>
              <a:ext uri="{FF2B5EF4-FFF2-40B4-BE49-F238E27FC236}">
                <a16:creationId xmlns:a16="http://schemas.microsoft.com/office/drawing/2014/main" id="{FFFA472E-4C47-41C2-9FB1-80ED8C40D7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102598" y="1586570"/>
            <a:ext cx="2309130" cy="5184000"/>
          </a:xfrm>
          <a:prstGeom prst="rect">
            <a:avLst/>
          </a:prstGeom>
        </p:spPr>
      </p:pic>
      <p:pic>
        <p:nvPicPr>
          <p:cNvPr id="7" name="Image 6">
            <a:extLst>
              <a:ext uri="{FF2B5EF4-FFF2-40B4-BE49-F238E27FC236}">
                <a16:creationId xmlns:a16="http://schemas.microsoft.com/office/drawing/2014/main" id="{D46516A2-9AEF-4675-B987-DA92345437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7953" y="799792"/>
            <a:ext cx="1567350" cy="1738923"/>
          </a:xfrm>
          <a:prstGeom prst="rect">
            <a:avLst/>
          </a:prstGeom>
        </p:spPr>
      </p:pic>
      <p:pic>
        <p:nvPicPr>
          <p:cNvPr id="9" name="Image 8">
            <a:extLst>
              <a:ext uri="{FF2B5EF4-FFF2-40B4-BE49-F238E27FC236}">
                <a16:creationId xmlns:a16="http://schemas.microsoft.com/office/drawing/2014/main" id="{7C77F33E-B1F2-41B6-ABBF-5C0565A5D851}"/>
              </a:ext>
            </a:extLst>
          </p:cNvPr>
          <p:cNvPicPr>
            <a:picLocks noChangeAspect="1"/>
          </p:cNvPicPr>
          <p:nvPr/>
        </p:nvPicPr>
        <p:blipFill rotWithShape="1">
          <a:blip r:embed="rId7"/>
          <a:srcRect r="26120"/>
          <a:stretch/>
        </p:blipFill>
        <p:spPr>
          <a:xfrm>
            <a:off x="3928061" y="2446849"/>
            <a:ext cx="3732902" cy="1303908"/>
          </a:xfrm>
          <a:prstGeom prst="rect">
            <a:avLst/>
          </a:prstGeom>
        </p:spPr>
      </p:pic>
      <p:sp>
        <p:nvSpPr>
          <p:cNvPr id="21" name="Rectangle à coins arrondis 1">
            <a:extLst>
              <a:ext uri="{FF2B5EF4-FFF2-40B4-BE49-F238E27FC236}">
                <a16:creationId xmlns:a16="http://schemas.microsoft.com/office/drawing/2014/main" id="{48A51D71-39B5-4100-92C8-2628878E4E4C}"/>
              </a:ext>
            </a:extLst>
          </p:cNvPr>
          <p:cNvSpPr/>
          <p:nvPr/>
        </p:nvSpPr>
        <p:spPr>
          <a:xfrm>
            <a:off x="0" y="4650517"/>
            <a:ext cx="12192000" cy="1091521"/>
          </a:xfrm>
          <a:prstGeom prst="wedgeRoundRectCallout">
            <a:avLst>
              <a:gd name="adj1" fmla="val 5638"/>
              <a:gd name="adj2" fmla="val -10910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On peut prendre un exemple, celui de ta boite de perles de couleurs ...</a:t>
            </a:r>
            <a:endParaRPr lang="en-US" sz="4000" dirty="0"/>
          </a:p>
        </p:txBody>
      </p:sp>
      <p:pic>
        <p:nvPicPr>
          <p:cNvPr id="10" name="Image 9">
            <a:extLst>
              <a:ext uri="{FF2B5EF4-FFF2-40B4-BE49-F238E27FC236}">
                <a16:creationId xmlns:a16="http://schemas.microsoft.com/office/drawing/2014/main" id="{3F813696-F434-4EE6-BC55-60963A9912A7}"/>
              </a:ext>
            </a:extLst>
          </p:cNvPr>
          <p:cNvPicPr>
            <a:picLocks noChangeAspect="1"/>
          </p:cNvPicPr>
          <p:nvPr/>
        </p:nvPicPr>
        <p:blipFill>
          <a:blip r:embed="rId8"/>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57090437"/>
      </p:ext>
    </p:extLst>
  </p:cSld>
  <p:clrMapOvr>
    <a:masterClrMapping/>
  </p:clrMapOvr>
  <mc:AlternateContent xmlns:mc="http://schemas.openxmlformats.org/markup-compatibility/2006" xmlns:p14="http://schemas.microsoft.com/office/powerpoint/2010/main">
    <mc:Choice Requires="p14">
      <p:transition spd="slow" p14:dur="2000" advTm="4793"/>
    </mc:Choice>
    <mc:Fallback xmlns="">
      <p:transition spd="slow" advTm="479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que 6">
            <a:extLst>
              <a:ext uri="{FF2B5EF4-FFF2-40B4-BE49-F238E27FC236}">
                <a16:creationId xmlns:a16="http://schemas.microsoft.com/office/drawing/2014/main" id="{B759DFF6-E32B-44F0-B895-AC88C08569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48812" y="1566293"/>
            <a:ext cx="1542856" cy="5184000"/>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95561" y="1502626"/>
            <a:ext cx="1725098" cy="5244296"/>
          </a:xfrm>
          <a:prstGeom prst="rect">
            <a:avLst/>
          </a:prstGeom>
        </p:spPr>
      </p:pic>
      <p:pic>
        <p:nvPicPr>
          <p:cNvPr id="6" name="Image 5">
            <a:extLst>
              <a:ext uri="{FF2B5EF4-FFF2-40B4-BE49-F238E27FC236}">
                <a16:creationId xmlns:a16="http://schemas.microsoft.com/office/drawing/2014/main" id="{22CB5D2F-DCA2-4575-8E2D-27D101885D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0837" y="4017399"/>
            <a:ext cx="1567350" cy="1738923"/>
          </a:xfrm>
          <a:prstGeom prst="rect">
            <a:avLst/>
          </a:prstGeom>
        </p:spPr>
      </p:pic>
      <p:pic>
        <p:nvPicPr>
          <p:cNvPr id="12" name="Image 11">
            <a:extLst>
              <a:ext uri="{FF2B5EF4-FFF2-40B4-BE49-F238E27FC236}">
                <a16:creationId xmlns:a16="http://schemas.microsoft.com/office/drawing/2014/main" id="{30C93390-7C41-414D-9460-D265A41733CC}"/>
              </a:ext>
            </a:extLst>
          </p:cNvPr>
          <p:cNvPicPr>
            <a:picLocks noChangeAspect="1"/>
          </p:cNvPicPr>
          <p:nvPr/>
        </p:nvPicPr>
        <p:blipFill rotWithShape="1">
          <a:blip r:embed="rId7"/>
          <a:srcRect r="26120"/>
          <a:stretch/>
        </p:blipFill>
        <p:spPr>
          <a:xfrm>
            <a:off x="3928061" y="2446849"/>
            <a:ext cx="3732902" cy="1303908"/>
          </a:xfrm>
          <a:prstGeom prst="rect">
            <a:avLst/>
          </a:prstGeom>
        </p:spPr>
      </p:pic>
      <p:pic>
        <p:nvPicPr>
          <p:cNvPr id="9" name="Image 8">
            <a:extLst>
              <a:ext uri="{FF2B5EF4-FFF2-40B4-BE49-F238E27FC236}">
                <a16:creationId xmlns:a16="http://schemas.microsoft.com/office/drawing/2014/main" id="{7FFA6F8D-920F-4AE2-9446-2CEA4179B6A6}"/>
              </a:ext>
            </a:extLst>
          </p:cNvPr>
          <p:cNvPicPr>
            <a:picLocks noChangeAspect="1"/>
          </p:cNvPicPr>
          <p:nvPr/>
        </p:nvPicPr>
        <p:blipFill>
          <a:blip r:embed="rId8"/>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10" name="Rectangle à coins arrondis 8">
            <a:extLst>
              <a:ext uri="{FF2B5EF4-FFF2-40B4-BE49-F238E27FC236}">
                <a16:creationId xmlns:a16="http://schemas.microsoft.com/office/drawing/2014/main" id="{5E64B12F-F203-4596-9E76-12F69368BAE2}"/>
              </a:ext>
            </a:extLst>
          </p:cNvPr>
          <p:cNvSpPr/>
          <p:nvPr/>
        </p:nvSpPr>
        <p:spPr>
          <a:xfrm>
            <a:off x="0" y="-14338"/>
            <a:ext cx="12192000" cy="1105720"/>
          </a:xfrm>
          <a:prstGeom prst="wedgeRoundRectCallout">
            <a:avLst>
              <a:gd name="adj1" fmla="val 28118"/>
              <a:gd name="adj2" fmla="val 91326"/>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pic>
        <p:nvPicPr>
          <p:cNvPr id="14" name="Image 13">
            <a:extLst>
              <a:ext uri="{FF2B5EF4-FFF2-40B4-BE49-F238E27FC236}">
                <a16:creationId xmlns:a16="http://schemas.microsoft.com/office/drawing/2014/main" id="{6807A164-B781-4F7D-8C4A-4B2DB269B3CE}"/>
              </a:ext>
            </a:extLst>
          </p:cNvPr>
          <p:cNvPicPr>
            <a:picLocks noChangeAspect="1"/>
          </p:cNvPicPr>
          <p:nvPr/>
        </p:nvPicPr>
        <p:blipFill>
          <a:blip r:embed="rId9"/>
          <a:stretch>
            <a:fillRect/>
          </a:stretch>
        </p:blipFill>
        <p:spPr>
          <a:xfrm rot="120000">
            <a:off x="9455399" y="2411445"/>
            <a:ext cx="288000" cy="232615"/>
          </a:xfrm>
          <a:prstGeom prst="rect">
            <a:avLst/>
          </a:prstGeom>
        </p:spPr>
      </p:pic>
    </p:spTree>
    <p:extLst>
      <p:ext uri="{BB962C8B-B14F-4D97-AF65-F5344CB8AC3E}">
        <p14:creationId xmlns:p14="http://schemas.microsoft.com/office/powerpoint/2010/main" val="3510011014"/>
      </p:ext>
    </p:extLst>
  </p:cSld>
  <p:clrMapOvr>
    <a:masterClrMapping/>
  </p:clrMapOvr>
  <mc:AlternateContent xmlns:mc="http://schemas.openxmlformats.org/markup-compatibility/2006" xmlns:p14="http://schemas.microsoft.com/office/powerpoint/2010/main">
    <mc:Choice Requires="p14">
      <p:transition spd="slow" p14:dur="2000" advTm="10667"/>
    </mc:Choice>
    <mc:Fallback xmlns="">
      <p:transition spd="slow" advTm="1066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FB373CA-3FEB-4C1F-9B69-0FF49AC1C417}"/>
              </a:ext>
            </a:extLst>
          </p:cNvPr>
          <p:cNvPicPr>
            <a:picLocks noChangeAspect="1"/>
          </p:cNvPicPr>
          <p:nvPr/>
        </p:nvPicPr>
        <p:blipFill rotWithShape="1">
          <a:blip r:embed="rId2"/>
          <a:srcRect r="26120"/>
          <a:stretch/>
        </p:blipFill>
        <p:spPr>
          <a:xfrm>
            <a:off x="3928061" y="2446849"/>
            <a:ext cx="3732902" cy="1303908"/>
          </a:xfrm>
          <a:prstGeom prst="rect">
            <a:avLst/>
          </a:prstGeom>
        </p:spPr>
      </p:pic>
      <p:pic>
        <p:nvPicPr>
          <p:cNvPr id="7" name="Graphique 6">
            <a:extLst>
              <a:ext uri="{FF2B5EF4-FFF2-40B4-BE49-F238E27FC236}">
                <a16:creationId xmlns:a16="http://schemas.microsoft.com/office/drawing/2014/main" id="{B759DFF6-E32B-44F0-B895-AC88C08569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48812" y="1566293"/>
            <a:ext cx="1542856" cy="5184000"/>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95561" y="1502626"/>
            <a:ext cx="1725098" cy="5244296"/>
          </a:xfrm>
          <a:prstGeom prst="rect">
            <a:avLst/>
          </a:prstGeom>
        </p:spPr>
      </p:pic>
      <p:pic>
        <p:nvPicPr>
          <p:cNvPr id="6" name="Image 5">
            <a:extLst>
              <a:ext uri="{FF2B5EF4-FFF2-40B4-BE49-F238E27FC236}">
                <a16:creationId xmlns:a16="http://schemas.microsoft.com/office/drawing/2014/main" id="{22CB5D2F-DCA2-4575-8E2D-27D101885D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22506">
            <a:off x="4910043" y="4773346"/>
            <a:ext cx="1567350" cy="1738923"/>
          </a:xfrm>
          <a:prstGeom prst="rect">
            <a:avLst/>
          </a:prstGeom>
        </p:spPr>
      </p:pic>
      <p:sp>
        <p:nvSpPr>
          <p:cNvPr id="11" name="ZoneTexte 10">
            <a:extLst>
              <a:ext uri="{FF2B5EF4-FFF2-40B4-BE49-F238E27FC236}">
                <a16:creationId xmlns:a16="http://schemas.microsoft.com/office/drawing/2014/main" id="{01C7917B-3F0A-4D86-B378-ACF339CACF06}"/>
              </a:ext>
            </a:extLst>
          </p:cNvPr>
          <p:cNvSpPr txBox="1"/>
          <p:nvPr/>
        </p:nvSpPr>
        <p:spPr>
          <a:xfrm rot="21355632">
            <a:off x="5260024" y="2744731"/>
            <a:ext cx="1080681" cy="1569660"/>
          </a:xfrm>
          <a:prstGeom prst="rect">
            <a:avLst/>
          </a:prstGeom>
          <a:solidFill>
            <a:schemeClr val="bg1">
              <a:lumMod val="85000"/>
            </a:schemeClr>
          </a:solidFill>
        </p:spPr>
        <p:txBody>
          <a:bodyPr wrap="square" rtlCol="0">
            <a:spAutoFit/>
          </a:bodyPr>
          <a:lstStyle/>
          <a:p>
            <a:r>
              <a:rPr lang="en-US" sz="9600">
                <a:latin typeface="Open-Dyslexic" panose="020B0603030804020204" pitchFamily="34" charset="0"/>
              </a:rPr>
              <a:t>?</a:t>
            </a:r>
            <a:endParaRPr lang="fr-MU" sz="9600">
              <a:latin typeface="Open-Dyslexic" panose="020B0603030804020204" pitchFamily="34" charset="0"/>
            </a:endParaRPr>
          </a:p>
        </p:txBody>
      </p:sp>
      <p:sp>
        <p:nvSpPr>
          <p:cNvPr id="13" name="Rectangle à coins arrondis 1">
            <a:extLst>
              <a:ext uri="{FF2B5EF4-FFF2-40B4-BE49-F238E27FC236}">
                <a16:creationId xmlns:a16="http://schemas.microsoft.com/office/drawing/2014/main" id="{1D3C9064-8574-4A52-A88D-279D58A01FCC}"/>
              </a:ext>
            </a:extLst>
          </p:cNvPr>
          <p:cNvSpPr/>
          <p:nvPr/>
        </p:nvSpPr>
        <p:spPr>
          <a:xfrm>
            <a:off x="13684" y="1110952"/>
            <a:ext cx="12192000" cy="455341"/>
          </a:xfrm>
          <a:prstGeom prst="wedgeRoundRectCallout">
            <a:avLst>
              <a:gd name="adj1" fmla="val -30546"/>
              <a:gd name="adj2" fmla="val 1066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pic>
        <p:nvPicPr>
          <p:cNvPr id="10" name="Image 9">
            <a:extLst>
              <a:ext uri="{FF2B5EF4-FFF2-40B4-BE49-F238E27FC236}">
                <a16:creationId xmlns:a16="http://schemas.microsoft.com/office/drawing/2014/main" id="{DE75CC15-2D16-420F-9CAB-68577B0083DB}"/>
              </a:ext>
            </a:extLst>
          </p:cNvPr>
          <p:cNvPicPr>
            <a:picLocks noChangeAspect="1"/>
          </p:cNvPicPr>
          <p:nvPr/>
        </p:nvPicPr>
        <p:blipFill>
          <a:blip r:embed="rId8"/>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12" name="Rectangle à coins arrondis 8">
            <a:extLst>
              <a:ext uri="{FF2B5EF4-FFF2-40B4-BE49-F238E27FC236}">
                <a16:creationId xmlns:a16="http://schemas.microsoft.com/office/drawing/2014/main" id="{34C13CEF-AB94-4BA0-893C-FDC9AC07C9A6}"/>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pic>
        <p:nvPicPr>
          <p:cNvPr id="15" name="Image 14">
            <a:extLst>
              <a:ext uri="{FF2B5EF4-FFF2-40B4-BE49-F238E27FC236}">
                <a16:creationId xmlns:a16="http://schemas.microsoft.com/office/drawing/2014/main" id="{0849C4CE-9D75-44D4-ABC7-34D12931824F}"/>
              </a:ext>
            </a:extLst>
          </p:cNvPr>
          <p:cNvPicPr>
            <a:picLocks noChangeAspect="1"/>
          </p:cNvPicPr>
          <p:nvPr/>
        </p:nvPicPr>
        <p:blipFill>
          <a:blip r:embed="rId9"/>
          <a:stretch>
            <a:fillRect/>
          </a:stretch>
        </p:blipFill>
        <p:spPr>
          <a:xfrm rot="60000">
            <a:off x="2088808" y="2420379"/>
            <a:ext cx="288000" cy="206491"/>
          </a:xfrm>
          <a:prstGeom prst="rect">
            <a:avLst/>
          </a:prstGeom>
        </p:spPr>
      </p:pic>
    </p:spTree>
    <p:extLst>
      <p:ext uri="{BB962C8B-B14F-4D97-AF65-F5344CB8AC3E}">
        <p14:creationId xmlns:p14="http://schemas.microsoft.com/office/powerpoint/2010/main" val="2186502921"/>
      </p:ext>
    </p:extLst>
  </p:cSld>
  <p:clrMapOvr>
    <a:masterClrMapping/>
  </p:clrMapOvr>
  <mc:AlternateContent xmlns:mc="http://schemas.openxmlformats.org/markup-compatibility/2006" xmlns:p14="http://schemas.microsoft.com/office/powerpoint/2010/main">
    <mc:Choice Requires="p14">
      <p:transition spd="slow" p14:dur="2000" advTm="4700"/>
    </mc:Choice>
    <mc:Fallback xmlns="">
      <p:transition spd="slow" advTm="47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2">
            <a:extLst>
              <a:ext uri="{28A0092B-C50C-407E-A947-70E740481C1C}">
                <a14:useLocalDpi xmlns:a14="http://schemas.microsoft.com/office/drawing/2010/main" val="0"/>
              </a:ext>
            </a:extLst>
          </a:blip>
          <a:srcRect l="3641" t="6193" r="4234" b="5317"/>
          <a:stretch/>
        </p:blipFill>
        <p:spPr>
          <a:xfrm>
            <a:off x="4792986" y="1502626"/>
            <a:ext cx="1607488" cy="1731632"/>
          </a:xfrm>
          <a:prstGeom prst="rect">
            <a:avLst/>
          </a:prstGeom>
        </p:spPr>
      </p:pic>
      <p:sp>
        <p:nvSpPr>
          <p:cNvPr id="5" name="Rectangle à coins arrondis 8">
            <a:extLst>
              <a:ext uri="{FF2B5EF4-FFF2-40B4-BE49-F238E27FC236}">
                <a16:creationId xmlns:a16="http://schemas.microsoft.com/office/drawing/2014/main" id="{8EE94FCA-474A-4A39-AB69-239A90A56C9D}"/>
              </a:ext>
            </a:extLst>
          </p:cNvPr>
          <p:cNvSpPr/>
          <p:nvPr/>
        </p:nvSpPr>
        <p:spPr>
          <a:xfrm>
            <a:off x="0" y="3623742"/>
            <a:ext cx="12192000" cy="1382367"/>
          </a:xfrm>
          <a:prstGeom prst="wedgeRoundRectCallout">
            <a:avLst>
              <a:gd name="adj1" fmla="val 1347"/>
              <a:gd name="adj2" fmla="val -11478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On commence par repérer les valeurs qui vont nous être utiles pour répondre à la question.</a:t>
            </a:r>
          </a:p>
        </p:txBody>
      </p:sp>
      <p:pic>
        <p:nvPicPr>
          <p:cNvPr id="6" name="Image 5">
            <a:extLst>
              <a:ext uri="{FF2B5EF4-FFF2-40B4-BE49-F238E27FC236}">
                <a16:creationId xmlns:a16="http://schemas.microsoft.com/office/drawing/2014/main" id="{AC4B4A96-422D-49AD-B24A-F5F745AA7F82}"/>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7" name="Rectangle à coins arrondis 1">
            <a:extLst>
              <a:ext uri="{FF2B5EF4-FFF2-40B4-BE49-F238E27FC236}">
                <a16:creationId xmlns:a16="http://schemas.microsoft.com/office/drawing/2014/main" id="{1F6DF9D9-99F2-4B40-8854-0FE0BD72144F}"/>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8" name="Rectangle à coins arrondis 8">
            <a:extLst>
              <a:ext uri="{FF2B5EF4-FFF2-40B4-BE49-F238E27FC236}">
                <a16:creationId xmlns:a16="http://schemas.microsoft.com/office/drawing/2014/main" id="{EAB6626A-9C40-4F24-BDD9-7370F8910E2B}"/>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Tree>
    <p:extLst>
      <p:ext uri="{BB962C8B-B14F-4D97-AF65-F5344CB8AC3E}">
        <p14:creationId xmlns:p14="http://schemas.microsoft.com/office/powerpoint/2010/main" val="3755671962"/>
      </p:ext>
    </p:extLst>
  </p:cSld>
  <p:clrMapOvr>
    <a:masterClrMapping/>
  </p:clrMapOvr>
  <mc:AlternateContent xmlns:mc="http://schemas.openxmlformats.org/markup-compatibility/2006" xmlns:p14="http://schemas.microsoft.com/office/powerpoint/2010/main">
    <mc:Choice Requires="p14">
      <p:transition spd="slow" p14:dur="2000" advTm="6232"/>
    </mc:Choice>
    <mc:Fallback xmlns="">
      <p:transition spd="slow" advTm="623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A032F844-8689-4FFE-9BED-2F115527DC7A}"/>
              </a:ext>
            </a:extLst>
          </p:cNvPr>
          <p:cNvPicPr>
            <a:picLocks noChangeAspect="1"/>
          </p:cNvPicPr>
          <p:nvPr/>
        </p:nvPicPr>
        <p:blipFill rotWithShape="1">
          <a:blip r:embed="rId2">
            <a:extLst>
              <a:ext uri="{28A0092B-C50C-407E-A947-70E740481C1C}">
                <a14:useLocalDpi xmlns:a14="http://schemas.microsoft.com/office/drawing/2010/main" val="0"/>
              </a:ext>
            </a:extLst>
          </a:blip>
          <a:srcRect l="3641" t="6193" r="4234" b="5317"/>
          <a:stretch/>
        </p:blipFill>
        <p:spPr>
          <a:xfrm rot="21066364">
            <a:off x="3929416" y="3542854"/>
            <a:ext cx="1607488" cy="1731632"/>
          </a:xfrm>
          <a:prstGeom prst="rect">
            <a:avLst/>
          </a:prstGeom>
        </p:spPr>
      </p:pic>
      <p:sp>
        <p:nvSpPr>
          <p:cNvPr id="5" name="Rectangle à coins arrondis 8">
            <a:extLst>
              <a:ext uri="{FF2B5EF4-FFF2-40B4-BE49-F238E27FC236}">
                <a16:creationId xmlns:a16="http://schemas.microsoft.com/office/drawing/2014/main" id="{8EE94FCA-474A-4A39-AB69-239A90A56C9D}"/>
              </a:ext>
            </a:extLst>
          </p:cNvPr>
          <p:cNvSpPr/>
          <p:nvPr/>
        </p:nvSpPr>
        <p:spPr>
          <a:xfrm>
            <a:off x="0" y="1829911"/>
            <a:ext cx="12192000" cy="1599089"/>
          </a:xfrm>
          <a:prstGeom prst="wedgeRoundRectCallout">
            <a:avLst>
              <a:gd name="adj1" fmla="val 27710"/>
              <a:gd name="adj2" fmla="val 14574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Alors, parmi les quatres valeurs présentent dans l'énoncé, lesquelles sont utiles pour trouver le nombre de perles en tout ? </a:t>
            </a:r>
          </a:p>
        </p:txBody>
      </p:sp>
      <p:pic>
        <p:nvPicPr>
          <p:cNvPr id="14" name="Image 13">
            <a:extLst>
              <a:ext uri="{FF2B5EF4-FFF2-40B4-BE49-F238E27FC236}">
                <a16:creationId xmlns:a16="http://schemas.microsoft.com/office/drawing/2014/main" id="{18709F44-CA91-4298-A5C6-D0618345206F}"/>
              </a:ext>
            </a:extLst>
          </p:cNvPr>
          <p:cNvPicPr>
            <a:picLocks noChangeAspect="1"/>
          </p:cNvPicPr>
          <p:nvPr/>
        </p:nvPicPr>
        <p:blipFill rotWithShape="1">
          <a:blip r:embed="rId3"/>
          <a:srcRect b="56740"/>
          <a:stretch/>
        </p:blipFill>
        <p:spPr>
          <a:xfrm>
            <a:off x="1066656" y="4475258"/>
            <a:ext cx="2540565" cy="2382742"/>
          </a:xfrm>
          <a:prstGeom prst="rect">
            <a:avLst/>
          </a:prstGeom>
        </p:spPr>
      </p:pic>
      <p:pic>
        <p:nvPicPr>
          <p:cNvPr id="15" name="Graphique 14">
            <a:extLst>
              <a:ext uri="{FF2B5EF4-FFF2-40B4-BE49-F238E27FC236}">
                <a16:creationId xmlns:a16="http://schemas.microsoft.com/office/drawing/2014/main" id="{01F171CC-D2BC-44C6-873E-54914417592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b="60287"/>
          <a:stretch/>
        </p:blipFill>
        <p:spPr>
          <a:xfrm flipH="1">
            <a:off x="8227573" y="4781253"/>
            <a:ext cx="2309130" cy="2058742"/>
          </a:xfrm>
          <a:prstGeom prst="rect">
            <a:avLst/>
          </a:prstGeom>
        </p:spPr>
      </p:pic>
      <p:sp>
        <p:nvSpPr>
          <p:cNvPr id="16" name="Rectangle 15">
            <a:extLst>
              <a:ext uri="{FF2B5EF4-FFF2-40B4-BE49-F238E27FC236}">
                <a16:creationId xmlns:a16="http://schemas.microsoft.com/office/drawing/2014/main" id="{852390DD-9C10-41DE-A9B9-AAD3F0A6A543}"/>
              </a:ext>
            </a:extLst>
          </p:cNvPr>
          <p:cNvSpPr/>
          <p:nvPr/>
        </p:nvSpPr>
        <p:spPr>
          <a:xfrm>
            <a:off x="1328415" y="2937383"/>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17" name="Groupe 16">
            <a:extLst>
              <a:ext uri="{FF2B5EF4-FFF2-40B4-BE49-F238E27FC236}">
                <a16:creationId xmlns:a16="http://schemas.microsoft.com/office/drawing/2014/main" id="{CEC8E950-4C88-4768-B360-F2D74C2D32AA}"/>
              </a:ext>
            </a:extLst>
          </p:cNvPr>
          <p:cNvGrpSpPr/>
          <p:nvPr/>
        </p:nvGrpSpPr>
        <p:grpSpPr>
          <a:xfrm>
            <a:off x="1427790" y="3010016"/>
            <a:ext cx="1620000" cy="1620000"/>
            <a:chOff x="1427790" y="3010016"/>
            <a:chExt cx="1620000" cy="1620000"/>
          </a:xfrm>
        </p:grpSpPr>
        <p:sp>
          <p:nvSpPr>
            <p:cNvPr id="4" name="Ellipse 3">
              <a:extLst>
                <a:ext uri="{FF2B5EF4-FFF2-40B4-BE49-F238E27FC236}">
                  <a16:creationId xmlns:a16="http://schemas.microsoft.com/office/drawing/2014/main" id="{5D48343A-0134-45BE-9A93-9D014974813B}"/>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 name="Graphique 2" descr="Suspendre avec un remplissage uni">
              <a:extLst>
                <a:ext uri="{FF2B5EF4-FFF2-40B4-BE49-F238E27FC236}">
                  <a16:creationId xmlns:a16="http://schemas.microsoft.com/office/drawing/2014/main" id="{F84EB24C-14BF-455E-AB5D-A06168D7058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25790" y="3185121"/>
              <a:ext cx="1224000" cy="1224000"/>
            </a:xfrm>
            <a:prstGeom prst="rect">
              <a:avLst/>
            </a:prstGeom>
          </p:spPr>
        </p:pic>
      </p:grpSp>
      <p:sp>
        <p:nvSpPr>
          <p:cNvPr id="12" name="Rectangle à coins arrondis 8">
            <a:extLst>
              <a:ext uri="{FF2B5EF4-FFF2-40B4-BE49-F238E27FC236}">
                <a16:creationId xmlns:a16="http://schemas.microsoft.com/office/drawing/2014/main" id="{5D6B77B7-DFFA-4755-92E4-4EA7C25F93B9}"/>
              </a:ext>
            </a:extLst>
          </p:cNvPr>
          <p:cNvSpPr/>
          <p:nvPr/>
        </p:nvSpPr>
        <p:spPr>
          <a:xfrm>
            <a:off x="3147165" y="5457628"/>
            <a:ext cx="4882410" cy="1382367"/>
          </a:xfrm>
          <a:prstGeom prst="wedgeRoundRectCallout">
            <a:avLst>
              <a:gd name="adj1" fmla="val 762"/>
              <a:gd name="adj2" fmla="val -8515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Recopie les valeurs utiles sur ton ardoise</a:t>
            </a:r>
          </a:p>
        </p:txBody>
      </p:sp>
      <p:pic>
        <p:nvPicPr>
          <p:cNvPr id="20" name="Image 19">
            <a:extLst>
              <a:ext uri="{FF2B5EF4-FFF2-40B4-BE49-F238E27FC236}">
                <a16:creationId xmlns:a16="http://schemas.microsoft.com/office/drawing/2014/main" id="{5D3FD1FC-6AF3-4134-9E1D-38F22E63CEE5}"/>
              </a:ext>
            </a:extLst>
          </p:cNvPr>
          <p:cNvPicPr>
            <a:picLocks noChangeAspect="1"/>
          </p:cNvPicPr>
          <p:nvPr/>
        </p:nvPicPr>
        <p:blipFill>
          <a:blip r:embed="rId8"/>
          <a:stretch>
            <a:fillRect/>
          </a:stretch>
        </p:blipFill>
        <p:spPr>
          <a:xfrm>
            <a:off x="0" y="6240631"/>
            <a:ext cx="875071" cy="599364"/>
          </a:xfrm>
          <a:prstGeom prst="rect">
            <a:avLst/>
          </a:prstGeom>
        </p:spPr>
      </p:pic>
      <p:sp>
        <p:nvSpPr>
          <p:cNvPr id="22" name="Rectangle à coins arrondis 1">
            <a:extLst>
              <a:ext uri="{FF2B5EF4-FFF2-40B4-BE49-F238E27FC236}">
                <a16:creationId xmlns:a16="http://schemas.microsoft.com/office/drawing/2014/main" id="{2693ED01-8716-4171-A936-2C461837FB85}"/>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3" name="Rectangle à coins arrondis 8">
            <a:extLst>
              <a:ext uri="{FF2B5EF4-FFF2-40B4-BE49-F238E27FC236}">
                <a16:creationId xmlns:a16="http://schemas.microsoft.com/office/drawing/2014/main" id="{1BD254B1-4CBD-47CF-AA03-709A30292A5F}"/>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pic>
        <p:nvPicPr>
          <p:cNvPr id="8" name="Image 7">
            <a:extLst>
              <a:ext uri="{FF2B5EF4-FFF2-40B4-BE49-F238E27FC236}">
                <a16:creationId xmlns:a16="http://schemas.microsoft.com/office/drawing/2014/main" id="{4340C48E-87EB-4C84-9D07-76706DC7ADBF}"/>
              </a:ext>
            </a:extLst>
          </p:cNvPr>
          <p:cNvPicPr>
            <a:picLocks noChangeAspect="1"/>
          </p:cNvPicPr>
          <p:nvPr/>
        </p:nvPicPr>
        <p:blipFill>
          <a:blip r:embed="rId9"/>
          <a:stretch>
            <a:fillRect/>
          </a:stretch>
        </p:blipFill>
        <p:spPr>
          <a:xfrm>
            <a:off x="2061749" y="5607758"/>
            <a:ext cx="468000" cy="274114"/>
          </a:xfrm>
          <a:prstGeom prst="rect">
            <a:avLst/>
          </a:prstGeom>
        </p:spPr>
      </p:pic>
    </p:spTree>
    <p:extLst>
      <p:ext uri="{BB962C8B-B14F-4D97-AF65-F5344CB8AC3E}">
        <p14:creationId xmlns:p14="http://schemas.microsoft.com/office/powerpoint/2010/main" val="53357108"/>
      </p:ext>
    </p:extLst>
  </p:cSld>
  <p:clrMapOvr>
    <a:masterClrMapping/>
  </p:clrMapOvr>
  <mc:AlternateContent xmlns:mc="http://schemas.openxmlformats.org/markup-compatibility/2006" xmlns:p14="http://schemas.microsoft.com/office/powerpoint/2010/main">
    <mc:Choice Requires="p14">
      <p:transition spd="slow" p14:dur="2000" advTm="14127"/>
    </mc:Choice>
    <mc:Fallback xmlns="">
      <p:transition spd="slow" advTm="1412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
            <a:extLst>
              <a:ext uri="{FF2B5EF4-FFF2-40B4-BE49-F238E27FC236}">
                <a16:creationId xmlns:a16="http://schemas.microsoft.com/office/drawing/2014/main" id="{9367F419-B76F-4363-B7D0-04EB588EDBD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14" name="Rectangle à coins arrondis 8">
            <a:extLst>
              <a:ext uri="{FF2B5EF4-FFF2-40B4-BE49-F238E27FC236}">
                <a16:creationId xmlns:a16="http://schemas.microsoft.com/office/drawing/2014/main" id="{658A6A96-E92A-476F-B56B-110234659D3A}"/>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2">
            <a:extLst>
              <a:ext uri="{28A0092B-C50C-407E-A947-70E740481C1C}">
                <a14:useLocalDpi xmlns:a14="http://schemas.microsoft.com/office/drawing/2010/main" val="0"/>
              </a:ext>
            </a:extLst>
          </a:blip>
          <a:srcRect l="3641" t="6193" r="4234" b="5317"/>
          <a:stretch/>
        </p:blipFill>
        <p:spPr>
          <a:xfrm>
            <a:off x="4792985" y="1580633"/>
            <a:ext cx="1607488" cy="1731632"/>
          </a:xfrm>
          <a:prstGeom prst="rect">
            <a:avLst/>
          </a:prstGeom>
        </p:spPr>
      </p:pic>
      <p:sp>
        <p:nvSpPr>
          <p:cNvPr id="5" name="Rectangle à coins arrondis 8">
            <a:extLst>
              <a:ext uri="{FF2B5EF4-FFF2-40B4-BE49-F238E27FC236}">
                <a16:creationId xmlns:a16="http://schemas.microsoft.com/office/drawing/2014/main" id="{8EE94FCA-474A-4A39-AB69-239A90A56C9D}"/>
              </a:ext>
            </a:extLst>
          </p:cNvPr>
          <p:cNvSpPr/>
          <p:nvPr/>
        </p:nvSpPr>
        <p:spPr>
          <a:xfrm>
            <a:off x="2736347" y="3284251"/>
            <a:ext cx="6274947" cy="1923617"/>
          </a:xfrm>
          <a:prstGeom prst="wedgeRoundRectCallout">
            <a:avLst>
              <a:gd name="adj1" fmla="val 51426"/>
              <a:gd name="adj2" fmla="val -99585"/>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20, 35 et 12 sont les quantités de perles, j'en ai besoin, donc je les encadre.</a:t>
            </a:r>
          </a:p>
        </p:txBody>
      </p:sp>
      <p:sp>
        <p:nvSpPr>
          <p:cNvPr id="6" name="Rectangle 5">
            <a:extLst>
              <a:ext uri="{FF2B5EF4-FFF2-40B4-BE49-F238E27FC236}">
                <a16:creationId xmlns:a16="http://schemas.microsoft.com/office/drawing/2014/main" id="{7E36AB21-900B-4DCD-9977-8E8D221191D1}"/>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7" name="Rectangle 6">
            <a:extLst>
              <a:ext uri="{FF2B5EF4-FFF2-40B4-BE49-F238E27FC236}">
                <a16:creationId xmlns:a16="http://schemas.microsoft.com/office/drawing/2014/main" id="{0A37117A-A473-4C94-AE9E-492E7A1A5706}"/>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8" name="Rectangle 7">
            <a:extLst>
              <a:ext uri="{FF2B5EF4-FFF2-40B4-BE49-F238E27FC236}">
                <a16:creationId xmlns:a16="http://schemas.microsoft.com/office/drawing/2014/main" id="{871EE0B3-3726-419B-957E-59857333FBC4}"/>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6" name="Graphique 15">
            <a:extLst>
              <a:ext uri="{FF2B5EF4-FFF2-40B4-BE49-F238E27FC236}">
                <a16:creationId xmlns:a16="http://schemas.microsoft.com/office/drawing/2014/main" id="{247F9D92-E7B3-46AB-8CDC-1C713D730F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28492" y="1576453"/>
            <a:ext cx="1542856" cy="5184000"/>
          </a:xfrm>
          <a:prstGeom prst="rect">
            <a:avLst/>
          </a:prstGeom>
        </p:spPr>
      </p:pic>
      <p:pic>
        <p:nvPicPr>
          <p:cNvPr id="17" name="Graphique 16">
            <a:extLst>
              <a:ext uri="{FF2B5EF4-FFF2-40B4-BE49-F238E27FC236}">
                <a16:creationId xmlns:a16="http://schemas.microsoft.com/office/drawing/2014/main" id="{16422F95-3888-4A9B-B19F-0688DC37A2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75241" y="1522946"/>
            <a:ext cx="1725098" cy="5244296"/>
          </a:xfrm>
          <a:prstGeom prst="rect">
            <a:avLst/>
          </a:prstGeom>
        </p:spPr>
      </p:pic>
      <p:pic>
        <p:nvPicPr>
          <p:cNvPr id="11" name="Image 10">
            <a:extLst>
              <a:ext uri="{FF2B5EF4-FFF2-40B4-BE49-F238E27FC236}">
                <a16:creationId xmlns:a16="http://schemas.microsoft.com/office/drawing/2014/main" id="{57BFF4D1-FA32-45CA-AF00-BE3AF3E861B8}"/>
              </a:ext>
            </a:extLst>
          </p:cNvPr>
          <p:cNvPicPr>
            <a:picLocks noChangeAspect="1"/>
          </p:cNvPicPr>
          <p:nvPr/>
        </p:nvPicPr>
        <p:blipFill>
          <a:blip r:embed="rId7"/>
          <a:stretch>
            <a:fillRect/>
          </a:stretch>
        </p:blipFill>
        <p:spPr>
          <a:xfrm>
            <a:off x="0" y="6240631"/>
            <a:ext cx="875071" cy="599364"/>
          </a:xfrm>
          <a:prstGeom prst="rect">
            <a:avLst/>
          </a:prstGeom>
        </p:spPr>
      </p:pic>
    </p:spTree>
    <p:extLst>
      <p:ext uri="{BB962C8B-B14F-4D97-AF65-F5344CB8AC3E}">
        <p14:creationId xmlns:p14="http://schemas.microsoft.com/office/powerpoint/2010/main" val="1978044483"/>
      </p:ext>
    </p:extLst>
  </p:cSld>
  <p:clrMapOvr>
    <a:masterClrMapping/>
  </p:clrMapOvr>
  <mc:AlternateContent xmlns:mc="http://schemas.openxmlformats.org/markup-compatibility/2006" xmlns:p14="http://schemas.microsoft.com/office/powerpoint/2010/main">
    <mc:Choice Requires="p14">
      <p:transition spd="slow" p14:dur="2000" advTm="9065"/>
    </mc:Choice>
    <mc:Fallback xmlns="">
      <p:transition spd="slow" advTm="906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à coins arrondis 1">
            <a:extLst>
              <a:ext uri="{FF2B5EF4-FFF2-40B4-BE49-F238E27FC236}">
                <a16:creationId xmlns:a16="http://schemas.microsoft.com/office/drawing/2014/main" id="{B7DDE767-BC0F-4C49-8818-27298D0261B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15" name="Rectangle à coins arrondis 8">
            <a:extLst>
              <a:ext uri="{FF2B5EF4-FFF2-40B4-BE49-F238E27FC236}">
                <a16:creationId xmlns:a16="http://schemas.microsoft.com/office/drawing/2014/main" id="{559D99C7-97BA-4C54-BD7F-C28F452887D9}"/>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6" name="Rectangle 5">
            <a:extLst>
              <a:ext uri="{FF2B5EF4-FFF2-40B4-BE49-F238E27FC236}">
                <a16:creationId xmlns:a16="http://schemas.microsoft.com/office/drawing/2014/main" id="{7E36AB21-900B-4DCD-9977-8E8D221191D1}"/>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7" name="Rectangle 6">
            <a:extLst>
              <a:ext uri="{FF2B5EF4-FFF2-40B4-BE49-F238E27FC236}">
                <a16:creationId xmlns:a16="http://schemas.microsoft.com/office/drawing/2014/main" id="{0A37117A-A473-4C94-AE9E-492E7A1A5706}"/>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6" name="Graphique 15">
            <a:extLst>
              <a:ext uri="{FF2B5EF4-FFF2-40B4-BE49-F238E27FC236}">
                <a16:creationId xmlns:a16="http://schemas.microsoft.com/office/drawing/2014/main" id="{247F9D92-E7B3-46AB-8CDC-1C713D730F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28492" y="1576453"/>
            <a:ext cx="1542856" cy="5184000"/>
          </a:xfrm>
          <a:prstGeom prst="rect">
            <a:avLst/>
          </a:prstGeom>
        </p:spPr>
      </p:pic>
      <p:pic>
        <p:nvPicPr>
          <p:cNvPr id="17" name="Graphique 16">
            <a:extLst>
              <a:ext uri="{FF2B5EF4-FFF2-40B4-BE49-F238E27FC236}">
                <a16:creationId xmlns:a16="http://schemas.microsoft.com/office/drawing/2014/main" id="{16422F95-3888-4A9B-B19F-0688DC37A2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75241" y="1522946"/>
            <a:ext cx="1725098" cy="5244296"/>
          </a:xfrm>
          <a:prstGeom prst="rect">
            <a:avLst/>
          </a:prstGeom>
        </p:spPr>
      </p:pic>
      <p:sp>
        <p:nvSpPr>
          <p:cNvPr id="11" name="Rectangle à coins arrondis 8">
            <a:extLst>
              <a:ext uri="{FF2B5EF4-FFF2-40B4-BE49-F238E27FC236}">
                <a16:creationId xmlns:a16="http://schemas.microsoft.com/office/drawing/2014/main" id="{D9CEF6C3-1EDB-424E-A661-52EA1FA0F5EF}"/>
              </a:ext>
            </a:extLst>
          </p:cNvPr>
          <p:cNvSpPr/>
          <p:nvPr/>
        </p:nvSpPr>
        <p:spPr>
          <a:xfrm>
            <a:off x="0" y="4804605"/>
            <a:ext cx="12192000" cy="1382367"/>
          </a:xfrm>
          <a:prstGeom prst="wedgeRoundRectCallout">
            <a:avLst>
              <a:gd name="adj1" fmla="val -28832"/>
              <a:gd name="adj2" fmla="val -119512"/>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Open-Dyslexic" panose="020B0603030804020204" pitchFamily="34" charset="0"/>
              </a:rPr>
              <a:t>Par contre,le prix de la boite "13 euros"ne va pas nous aider ... donc on ne l'encadre pas !</a:t>
            </a:r>
          </a:p>
        </p:txBody>
      </p:sp>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6">
            <a:extLst>
              <a:ext uri="{28A0092B-C50C-407E-A947-70E740481C1C}">
                <a14:useLocalDpi xmlns:a14="http://schemas.microsoft.com/office/drawing/2010/main" val="0"/>
              </a:ext>
            </a:extLst>
          </a:blip>
          <a:srcRect l="3641" t="6193" r="4234" b="5317"/>
          <a:stretch/>
        </p:blipFill>
        <p:spPr>
          <a:xfrm>
            <a:off x="10371348" y="615399"/>
            <a:ext cx="1607488" cy="1731632"/>
          </a:xfrm>
          <a:prstGeom prst="rect">
            <a:avLst/>
          </a:prstGeom>
        </p:spPr>
      </p:pic>
      <p:pic>
        <p:nvPicPr>
          <p:cNvPr id="12" name="Image 11">
            <a:extLst>
              <a:ext uri="{FF2B5EF4-FFF2-40B4-BE49-F238E27FC236}">
                <a16:creationId xmlns:a16="http://schemas.microsoft.com/office/drawing/2014/main" id="{EBD7B14A-A1B3-4B1E-B650-624321273146}"/>
              </a:ext>
            </a:extLst>
          </p:cNvPr>
          <p:cNvPicPr>
            <a:picLocks noChangeAspect="1"/>
          </p:cNvPicPr>
          <p:nvPr/>
        </p:nvPicPr>
        <p:blipFill>
          <a:blip r:embed="rId7"/>
          <a:stretch>
            <a:fillRect/>
          </a:stretch>
        </p:blipFill>
        <p:spPr>
          <a:xfrm>
            <a:off x="0" y="6240631"/>
            <a:ext cx="875071" cy="599364"/>
          </a:xfrm>
          <a:prstGeom prst="rect">
            <a:avLst/>
          </a:prstGeom>
        </p:spPr>
      </p:pic>
      <p:sp>
        <p:nvSpPr>
          <p:cNvPr id="18" name="Rectangle 17">
            <a:extLst>
              <a:ext uri="{FF2B5EF4-FFF2-40B4-BE49-F238E27FC236}">
                <a16:creationId xmlns:a16="http://schemas.microsoft.com/office/drawing/2014/main" id="{4D6DA74C-353E-4587-98C1-1320450A7CE6}"/>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363209044"/>
      </p:ext>
    </p:extLst>
  </p:cSld>
  <p:clrMapOvr>
    <a:masterClrMapping/>
  </p:clrMapOvr>
  <mc:AlternateContent xmlns:mc="http://schemas.openxmlformats.org/markup-compatibility/2006" xmlns:p14="http://schemas.microsoft.com/office/powerpoint/2010/main">
    <mc:Choice Requires="p14">
      <p:transition spd="slow" p14:dur="2000" advTm="9065"/>
    </mc:Choice>
    <mc:Fallback xmlns="">
      <p:transition spd="slow" advTm="906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F3F987A-31F5-499C-8B1B-B28E927C2A85}"/>
              </a:ext>
            </a:extLst>
          </p:cNvPr>
          <p:cNvPicPr>
            <a:picLocks noChangeAspect="1"/>
          </p:cNvPicPr>
          <p:nvPr/>
        </p:nvPicPr>
        <p:blipFill>
          <a:blip r:embed="rId2"/>
          <a:stretch>
            <a:fillRect/>
          </a:stretch>
        </p:blipFill>
        <p:spPr>
          <a:xfrm>
            <a:off x="8835733" y="1562923"/>
            <a:ext cx="1555200" cy="5184000"/>
          </a:xfrm>
          <a:prstGeom prst="rect">
            <a:avLst/>
          </a:prstGeom>
        </p:spPr>
      </p:pic>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3">
            <a:extLst>
              <a:ext uri="{28A0092B-C50C-407E-A947-70E740481C1C}">
                <a14:useLocalDpi xmlns:a14="http://schemas.microsoft.com/office/drawing/2010/main" val="0"/>
              </a:ext>
            </a:extLst>
          </a:blip>
          <a:srcRect l="3641" t="6193" r="4234" b="5317"/>
          <a:stretch/>
        </p:blipFill>
        <p:spPr>
          <a:xfrm>
            <a:off x="5565871" y="1562923"/>
            <a:ext cx="1607488" cy="1731632"/>
          </a:xfrm>
          <a:prstGeom prst="rect">
            <a:avLst/>
          </a:prstGeom>
        </p:spPr>
      </p:pic>
      <p:pic>
        <p:nvPicPr>
          <p:cNvPr id="21" name="Image 20">
            <a:extLst>
              <a:ext uri="{FF2B5EF4-FFF2-40B4-BE49-F238E27FC236}">
                <a16:creationId xmlns:a16="http://schemas.microsoft.com/office/drawing/2014/main" id="{9FC213FA-09BD-4AE4-9343-6038433D5738}"/>
              </a:ext>
            </a:extLst>
          </p:cNvPr>
          <p:cNvPicPr>
            <a:picLocks noChangeAspect="1"/>
          </p:cNvPicPr>
          <p:nvPr/>
        </p:nvPicPr>
        <p:blipFill>
          <a:blip r:embed="rId4"/>
          <a:stretch>
            <a:fillRect/>
          </a:stretch>
        </p:blipFill>
        <p:spPr>
          <a:xfrm>
            <a:off x="1259539" y="1528217"/>
            <a:ext cx="1993176" cy="5245200"/>
          </a:xfrm>
          <a:prstGeom prst="rect">
            <a:avLst/>
          </a:prstGeom>
        </p:spPr>
      </p:pic>
      <p:pic>
        <p:nvPicPr>
          <p:cNvPr id="14" name="Image 13">
            <a:extLst>
              <a:ext uri="{FF2B5EF4-FFF2-40B4-BE49-F238E27FC236}">
                <a16:creationId xmlns:a16="http://schemas.microsoft.com/office/drawing/2014/main" id="{8F45D863-8431-47C9-B512-4DDF0CFCF69C}"/>
              </a:ext>
            </a:extLst>
          </p:cNvPr>
          <p:cNvPicPr>
            <a:picLocks noChangeAspect="1"/>
          </p:cNvPicPr>
          <p:nvPr/>
        </p:nvPicPr>
        <p:blipFill>
          <a:blip r:embed="rId5"/>
          <a:stretch>
            <a:fillRect/>
          </a:stretch>
        </p:blipFill>
        <p:spPr>
          <a:xfrm>
            <a:off x="0" y="6240631"/>
            <a:ext cx="875071" cy="599364"/>
          </a:xfrm>
          <a:prstGeom prst="rect">
            <a:avLst/>
          </a:prstGeom>
        </p:spPr>
      </p:pic>
      <p:sp>
        <p:nvSpPr>
          <p:cNvPr id="15" name="Rectangle à coins arrondis 1">
            <a:extLst>
              <a:ext uri="{FF2B5EF4-FFF2-40B4-BE49-F238E27FC236}">
                <a16:creationId xmlns:a16="http://schemas.microsoft.com/office/drawing/2014/main" id="{0A1FDF7D-29A8-40E5-963A-0010310C8BCC}"/>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16" name="Rectangle à coins arrondis 8">
            <a:extLst>
              <a:ext uri="{FF2B5EF4-FFF2-40B4-BE49-F238E27FC236}">
                <a16:creationId xmlns:a16="http://schemas.microsoft.com/office/drawing/2014/main" id="{42C0C0EA-9C15-4422-A038-03C9DF8D6581}"/>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0" name="Rectangle 19">
            <a:extLst>
              <a:ext uri="{FF2B5EF4-FFF2-40B4-BE49-F238E27FC236}">
                <a16:creationId xmlns:a16="http://schemas.microsoft.com/office/drawing/2014/main" id="{3956837E-EB57-4AFC-9A28-5BFDA1F422A7}"/>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2B535386-01E9-4B6D-B5C3-66DB2339733F}"/>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Rectangle 22">
            <a:extLst>
              <a:ext uri="{FF2B5EF4-FFF2-40B4-BE49-F238E27FC236}">
                <a16:creationId xmlns:a16="http://schemas.microsoft.com/office/drawing/2014/main" id="{FBBF281A-E0A1-49A3-BC9F-ADD2952FAD78}"/>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Rectangle à coins arrondis 8">
            <a:extLst>
              <a:ext uri="{FF2B5EF4-FFF2-40B4-BE49-F238E27FC236}">
                <a16:creationId xmlns:a16="http://schemas.microsoft.com/office/drawing/2014/main" id="{434EE559-95AA-4551-B8F7-39C1E1A87E0E}"/>
              </a:ext>
            </a:extLst>
          </p:cNvPr>
          <p:cNvSpPr/>
          <p:nvPr/>
        </p:nvSpPr>
        <p:spPr>
          <a:xfrm>
            <a:off x="2535897" y="3367548"/>
            <a:ext cx="7964954" cy="1317753"/>
          </a:xfrm>
          <a:prstGeom prst="wedgeRoundRectCallout">
            <a:avLst>
              <a:gd name="adj1" fmla="val -4130"/>
              <a:gd name="adj2" fmla="val -8861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Il te reste encore une valeur à encadrer !</a:t>
            </a:r>
          </a:p>
        </p:txBody>
      </p:sp>
    </p:spTree>
    <p:extLst>
      <p:ext uri="{BB962C8B-B14F-4D97-AF65-F5344CB8AC3E}">
        <p14:creationId xmlns:p14="http://schemas.microsoft.com/office/powerpoint/2010/main" val="1737286475"/>
      </p:ext>
    </p:extLst>
  </p:cSld>
  <p:clrMapOvr>
    <a:masterClrMapping/>
  </p:clrMapOvr>
  <mc:AlternateContent xmlns:mc="http://schemas.openxmlformats.org/markup-compatibility/2006" xmlns:p14="http://schemas.microsoft.com/office/powerpoint/2010/main">
    <mc:Choice Requires="p14">
      <p:transition spd="slow" p14:dur="2000" advTm="7301"/>
    </mc:Choice>
    <mc:Fallback xmlns="">
      <p:transition spd="slow" advTm="730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F3F987A-31F5-499C-8B1B-B28E927C2A85}"/>
              </a:ext>
            </a:extLst>
          </p:cNvPr>
          <p:cNvPicPr>
            <a:picLocks noChangeAspect="1"/>
          </p:cNvPicPr>
          <p:nvPr/>
        </p:nvPicPr>
        <p:blipFill>
          <a:blip r:embed="rId2"/>
          <a:stretch>
            <a:fillRect/>
          </a:stretch>
        </p:blipFill>
        <p:spPr>
          <a:xfrm>
            <a:off x="8835733" y="1562923"/>
            <a:ext cx="1555200" cy="5184000"/>
          </a:xfrm>
          <a:prstGeom prst="rect">
            <a:avLst/>
          </a:prstGeom>
        </p:spPr>
      </p:pic>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3">
            <a:extLst>
              <a:ext uri="{28A0092B-C50C-407E-A947-70E740481C1C}">
                <a14:useLocalDpi xmlns:a14="http://schemas.microsoft.com/office/drawing/2010/main" val="0"/>
              </a:ext>
            </a:extLst>
          </a:blip>
          <a:srcRect l="3641" t="6193" r="4234" b="5317"/>
          <a:stretch/>
        </p:blipFill>
        <p:spPr>
          <a:xfrm>
            <a:off x="5565871" y="1562923"/>
            <a:ext cx="1607488" cy="1731632"/>
          </a:xfrm>
          <a:prstGeom prst="rect">
            <a:avLst/>
          </a:prstGeom>
        </p:spPr>
      </p:pic>
      <p:pic>
        <p:nvPicPr>
          <p:cNvPr id="21" name="Image 20">
            <a:extLst>
              <a:ext uri="{FF2B5EF4-FFF2-40B4-BE49-F238E27FC236}">
                <a16:creationId xmlns:a16="http://schemas.microsoft.com/office/drawing/2014/main" id="{9FC213FA-09BD-4AE4-9343-6038433D5738}"/>
              </a:ext>
            </a:extLst>
          </p:cNvPr>
          <p:cNvPicPr>
            <a:picLocks noChangeAspect="1"/>
          </p:cNvPicPr>
          <p:nvPr/>
        </p:nvPicPr>
        <p:blipFill>
          <a:blip r:embed="rId4"/>
          <a:stretch>
            <a:fillRect/>
          </a:stretch>
        </p:blipFill>
        <p:spPr>
          <a:xfrm>
            <a:off x="1259539" y="1528217"/>
            <a:ext cx="1993176" cy="5245200"/>
          </a:xfrm>
          <a:prstGeom prst="rect">
            <a:avLst/>
          </a:prstGeom>
        </p:spPr>
      </p:pic>
      <p:pic>
        <p:nvPicPr>
          <p:cNvPr id="14" name="Image 13">
            <a:extLst>
              <a:ext uri="{FF2B5EF4-FFF2-40B4-BE49-F238E27FC236}">
                <a16:creationId xmlns:a16="http://schemas.microsoft.com/office/drawing/2014/main" id="{8F45D863-8431-47C9-B512-4DDF0CFCF69C}"/>
              </a:ext>
            </a:extLst>
          </p:cNvPr>
          <p:cNvPicPr>
            <a:picLocks noChangeAspect="1"/>
          </p:cNvPicPr>
          <p:nvPr/>
        </p:nvPicPr>
        <p:blipFill>
          <a:blip r:embed="rId5"/>
          <a:stretch>
            <a:fillRect/>
          </a:stretch>
        </p:blipFill>
        <p:spPr>
          <a:xfrm>
            <a:off x="0" y="6240631"/>
            <a:ext cx="875071" cy="599364"/>
          </a:xfrm>
          <a:prstGeom prst="rect">
            <a:avLst/>
          </a:prstGeom>
        </p:spPr>
      </p:pic>
      <p:sp>
        <p:nvSpPr>
          <p:cNvPr id="15" name="Rectangle à coins arrondis 1">
            <a:extLst>
              <a:ext uri="{FF2B5EF4-FFF2-40B4-BE49-F238E27FC236}">
                <a16:creationId xmlns:a16="http://schemas.microsoft.com/office/drawing/2014/main" id="{0A1FDF7D-29A8-40E5-963A-0010310C8BCC}"/>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16" name="Rectangle à coins arrondis 8">
            <a:extLst>
              <a:ext uri="{FF2B5EF4-FFF2-40B4-BE49-F238E27FC236}">
                <a16:creationId xmlns:a16="http://schemas.microsoft.com/office/drawing/2014/main" id="{42C0C0EA-9C15-4422-A038-03C9DF8D6581}"/>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0" name="Rectangle 19">
            <a:extLst>
              <a:ext uri="{FF2B5EF4-FFF2-40B4-BE49-F238E27FC236}">
                <a16:creationId xmlns:a16="http://schemas.microsoft.com/office/drawing/2014/main" id="{3956837E-EB57-4AFC-9A28-5BFDA1F422A7}"/>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2B535386-01E9-4B6D-B5C3-66DB2339733F}"/>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Rectangle 22">
            <a:extLst>
              <a:ext uri="{FF2B5EF4-FFF2-40B4-BE49-F238E27FC236}">
                <a16:creationId xmlns:a16="http://schemas.microsoft.com/office/drawing/2014/main" id="{FBBF281A-E0A1-49A3-BC9F-ADD2952FAD78}"/>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Rectangle à coins arrondis 8">
            <a:extLst>
              <a:ext uri="{FF2B5EF4-FFF2-40B4-BE49-F238E27FC236}">
                <a16:creationId xmlns:a16="http://schemas.microsoft.com/office/drawing/2014/main" id="{434EE559-95AA-4551-B8F7-39C1E1A87E0E}"/>
              </a:ext>
            </a:extLst>
          </p:cNvPr>
          <p:cNvSpPr/>
          <p:nvPr/>
        </p:nvSpPr>
        <p:spPr>
          <a:xfrm>
            <a:off x="2535897" y="3367548"/>
            <a:ext cx="7964954" cy="1317753"/>
          </a:xfrm>
          <a:prstGeom prst="wedgeRoundRectCallout">
            <a:avLst>
              <a:gd name="adj1" fmla="val -4130"/>
              <a:gd name="adj2" fmla="val -8861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Il te reste encore une valeur à encadrer !</a:t>
            </a:r>
          </a:p>
        </p:txBody>
      </p:sp>
      <p:sp>
        <p:nvSpPr>
          <p:cNvPr id="12" name="Rectangle à coins arrondis 8">
            <a:extLst>
              <a:ext uri="{FF2B5EF4-FFF2-40B4-BE49-F238E27FC236}">
                <a16:creationId xmlns:a16="http://schemas.microsoft.com/office/drawing/2014/main" id="{5AAE4C00-A08B-4064-98E2-6AB48AF95667}"/>
              </a:ext>
            </a:extLst>
          </p:cNvPr>
          <p:cNvSpPr/>
          <p:nvPr/>
        </p:nvSpPr>
        <p:spPr>
          <a:xfrm>
            <a:off x="1509801" y="4833866"/>
            <a:ext cx="9546112" cy="1317753"/>
          </a:xfrm>
          <a:prstGeom prst="wedgeRoundRectCallout">
            <a:avLst>
              <a:gd name="adj1" fmla="val -12459"/>
              <a:gd name="adj2" fmla="val -70526"/>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Un indice, c'est celle que l'on me demande de trouver !</a:t>
            </a:r>
          </a:p>
        </p:txBody>
      </p:sp>
    </p:spTree>
    <p:extLst>
      <p:ext uri="{BB962C8B-B14F-4D97-AF65-F5344CB8AC3E}">
        <p14:creationId xmlns:p14="http://schemas.microsoft.com/office/powerpoint/2010/main" val="1239618122"/>
      </p:ext>
    </p:extLst>
  </p:cSld>
  <p:clrMapOvr>
    <a:masterClrMapping/>
  </p:clrMapOvr>
  <mc:AlternateContent xmlns:mc="http://schemas.openxmlformats.org/markup-compatibility/2006" xmlns:p14="http://schemas.microsoft.com/office/powerpoint/2010/main">
    <mc:Choice Requires="p14">
      <p:transition spd="slow" p14:dur="2000" advTm="7301"/>
    </mc:Choice>
    <mc:Fallback xmlns="">
      <p:transition spd="slow" advTm="730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F3F987A-31F5-499C-8B1B-B28E927C2A85}"/>
              </a:ext>
            </a:extLst>
          </p:cNvPr>
          <p:cNvPicPr>
            <a:picLocks noChangeAspect="1"/>
          </p:cNvPicPr>
          <p:nvPr/>
        </p:nvPicPr>
        <p:blipFill>
          <a:blip r:embed="rId2"/>
          <a:stretch>
            <a:fillRect/>
          </a:stretch>
        </p:blipFill>
        <p:spPr>
          <a:xfrm>
            <a:off x="8835733" y="1562923"/>
            <a:ext cx="1555200" cy="5184000"/>
          </a:xfrm>
          <a:prstGeom prst="rect">
            <a:avLst/>
          </a:prstGeom>
        </p:spPr>
      </p:pic>
      <p:pic>
        <p:nvPicPr>
          <p:cNvPr id="5" name="Image 4">
            <a:extLst>
              <a:ext uri="{FF2B5EF4-FFF2-40B4-BE49-F238E27FC236}">
                <a16:creationId xmlns:a16="http://schemas.microsoft.com/office/drawing/2014/main" id="{F074E786-65CD-4CBC-A271-93F68AED63C6}"/>
              </a:ext>
            </a:extLst>
          </p:cNvPr>
          <p:cNvPicPr>
            <a:picLocks noChangeAspect="1"/>
          </p:cNvPicPr>
          <p:nvPr/>
        </p:nvPicPr>
        <p:blipFill>
          <a:blip r:embed="rId3"/>
          <a:stretch>
            <a:fillRect/>
          </a:stretch>
        </p:blipFill>
        <p:spPr>
          <a:xfrm>
            <a:off x="1376649" y="1522042"/>
            <a:ext cx="2458688" cy="5245200"/>
          </a:xfrm>
          <a:prstGeom prst="rect">
            <a:avLst/>
          </a:prstGeom>
        </p:spPr>
      </p:pic>
      <p:sp>
        <p:nvSpPr>
          <p:cNvPr id="20" name="Rectangle à coins arrondis 8">
            <a:extLst>
              <a:ext uri="{FF2B5EF4-FFF2-40B4-BE49-F238E27FC236}">
                <a16:creationId xmlns:a16="http://schemas.microsoft.com/office/drawing/2014/main" id="{A899513A-9399-4D1C-98BA-A59E546DEFE4}"/>
              </a:ext>
            </a:extLst>
          </p:cNvPr>
          <p:cNvSpPr/>
          <p:nvPr/>
        </p:nvSpPr>
        <p:spPr>
          <a:xfrm>
            <a:off x="2989006" y="4027569"/>
            <a:ext cx="5632590" cy="1899795"/>
          </a:xfrm>
          <a:prstGeom prst="wedgeRoundRectCallout">
            <a:avLst>
              <a:gd name="adj1" fmla="val 55003"/>
              <a:gd name="adj2" fmla="val -117523"/>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C'est le point d'interrogation </a:t>
            </a:r>
            <a:r>
              <a:rPr lang="en-US" sz="4000" b="1"/>
              <a:t>? </a:t>
            </a:r>
            <a:r>
              <a:rPr lang="en-US" sz="4000"/>
              <a:t>que je dois aussi encadrer.</a:t>
            </a:r>
          </a:p>
        </p:txBody>
      </p:sp>
      <p:pic>
        <p:nvPicPr>
          <p:cNvPr id="15" name="Image 14">
            <a:extLst>
              <a:ext uri="{FF2B5EF4-FFF2-40B4-BE49-F238E27FC236}">
                <a16:creationId xmlns:a16="http://schemas.microsoft.com/office/drawing/2014/main" id="{AD828FA3-B21C-41C2-B5B6-F47A098BA69B}"/>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Rectangle à coins arrondis 1">
            <a:extLst>
              <a:ext uri="{FF2B5EF4-FFF2-40B4-BE49-F238E27FC236}">
                <a16:creationId xmlns:a16="http://schemas.microsoft.com/office/drawing/2014/main" id="{E598B7B8-FB7B-40CD-A178-E739A9134A7E}"/>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1" name="Rectangle à coins arrondis 8">
            <a:extLst>
              <a:ext uri="{FF2B5EF4-FFF2-40B4-BE49-F238E27FC236}">
                <a16:creationId xmlns:a16="http://schemas.microsoft.com/office/drawing/2014/main" id="{30D90AEA-5FF9-4578-98B5-A53F768C60C7}"/>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3" name="Rectangle 22">
            <a:extLst>
              <a:ext uri="{FF2B5EF4-FFF2-40B4-BE49-F238E27FC236}">
                <a16:creationId xmlns:a16="http://schemas.microsoft.com/office/drawing/2014/main" id="{9DD29C5C-4DF2-4C8E-9B89-A6CC5E72DFC9}"/>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24">
            <a:extLst>
              <a:ext uri="{FF2B5EF4-FFF2-40B4-BE49-F238E27FC236}">
                <a16:creationId xmlns:a16="http://schemas.microsoft.com/office/drawing/2014/main" id="{28783F70-D8F2-4E85-B1D8-4DEB356A1F16}"/>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Rectangle 25">
            <a:extLst>
              <a:ext uri="{FF2B5EF4-FFF2-40B4-BE49-F238E27FC236}">
                <a16:creationId xmlns:a16="http://schemas.microsoft.com/office/drawing/2014/main" id="{3BDCCD60-5BBB-48F5-88D9-A37291E9C749}"/>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2" name="Image 21">
            <a:extLst>
              <a:ext uri="{FF2B5EF4-FFF2-40B4-BE49-F238E27FC236}">
                <a16:creationId xmlns:a16="http://schemas.microsoft.com/office/drawing/2014/main" id="{14A1DCBC-2C5C-45C2-A94A-A1FA7B7EC15F}"/>
              </a:ext>
            </a:extLst>
          </p:cNvPr>
          <p:cNvPicPr>
            <a:picLocks noChangeAspect="1"/>
          </p:cNvPicPr>
          <p:nvPr/>
        </p:nvPicPr>
        <p:blipFill rotWithShape="1">
          <a:blip r:embed="rId5">
            <a:extLst>
              <a:ext uri="{28A0092B-C50C-407E-A947-70E740481C1C}">
                <a14:useLocalDpi xmlns:a14="http://schemas.microsoft.com/office/drawing/2010/main" val="0"/>
              </a:ext>
            </a:extLst>
          </a:blip>
          <a:srcRect l="3641" t="6193" r="4234" b="5317"/>
          <a:stretch/>
        </p:blipFill>
        <p:spPr>
          <a:xfrm flipH="1">
            <a:off x="10494564" y="697107"/>
            <a:ext cx="1607488" cy="1731632"/>
          </a:xfrm>
          <a:prstGeom prst="rect">
            <a:avLst/>
          </a:prstGeom>
        </p:spPr>
      </p:pic>
      <p:sp>
        <p:nvSpPr>
          <p:cNvPr id="24" name="Rectangle 23">
            <a:extLst>
              <a:ext uri="{FF2B5EF4-FFF2-40B4-BE49-F238E27FC236}">
                <a16:creationId xmlns:a16="http://schemas.microsoft.com/office/drawing/2014/main" id="{3FE3323A-79B6-48A0-86F7-6877A1D4B4CC}"/>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271131930"/>
      </p:ext>
    </p:extLst>
  </p:cSld>
  <p:clrMapOvr>
    <a:masterClrMapping/>
  </p:clrMapOvr>
  <mc:AlternateContent xmlns:mc="http://schemas.openxmlformats.org/markup-compatibility/2006" xmlns:p14="http://schemas.microsoft.com/office/powerpoint/2010/main">
    <mc:Choice Requires="p14">
      <p:transition spd="slow" p14:dur="2000" advTm="5304"/>
    </mc:Choice>
    <mc:Fallback xmlns="">
      <p:transition spd="slow" advTm="530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que 14">
            <a:extLst>
              <a:ext uri="{FF2B5EF4-FFF2-40B4-BE49-F238E27FC236}">
                <a16:creationId xmlns:a16="http://schemas.microsoft.com/office/drawing/2014/main" id="{AF4B7384-A118-4909-947A-5F7FBD3A7A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22946"/>
            <a:ext cx="1725098" cy="5244296"/>
          </a:xfrm>
          <a:prstGeom prst="rect">
            <a:avLst/>
          </a:prstGeom>
        </p:spPr>
      </p:pic>
      <p:pic>
        <p:nvPicPr>
          <p:cNvPr id="17" name="Graphique 16">
            <a:extLst>
              <a:ext uri="{FF2B5EF4-FFF2-40B4-BE49-F238E27FC236}">
                <a16:creationId xmlns:a16="http://schemas.microsoft.com/office/drawing/2014/main" id="{2D31F7DB-2B8A-4290-9D28-2E764AECF51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816863" y="1626442"/>
            <a:ext cx="2448000" cy="5140800"/>
          </a:xfrm>
          <a:prstGeom prst="rect">
            <a:avLst/>
          </a:prstGeom>
        </p:spPr>
      </p:pic>
      <p:pic>
        <p:nvPicPr>
          <p:cNvPr id="18" name="Image 17">
            <a:extLst>
              <a:ext uri="{FF2B5EF4-FFF2-40B4-BE49-F238E27FC236}">
                <a16:creationId xmlns:a16="http://schemas.microsoft.com/office/drawing/2014/main" id="{1345E226-426B-42C9-B210-2920E1BFC401}"/>
              </a:ext>
            </a:extLst>
          </p:cNvPr>
          <p:cNvPicPr>
            <a:picLocks noChangeAspect="1"/>
          </p:cNvPicPr>
          <p:nvPr/>
        </p:nvPicPr>
        <p:blipFill rotWithShape="1">
          <a:blip r:embed="rId6">
            <a:extLst>
              <a:ext uri="{28A0092B-C50C-407E-A947-70E740481C1C}">
                <a14:useLocalDpi xmlns:a14="http://schemas.microsoft.com/office/drawing/2010/main" val="0"/>
              </a:ext>
            </a:extLst>
          </a:blip>
          <a:srcRect l="3641" t="6193" r="4234" b="5317"/>
          <a:stretch/>
        </p:blipFill>
        <p:spPr>
          <a:xfrm>
            <a:off x="4650245" y="1817991"/>
            <a:ext cx="1607488" cy="1731632"/>
          </a:xfrm>
          <a:prstGeom prst="rect">
            <a:avLst/>
          </a:prstGeom>
        </p:spPr>
      </p:pic>
      <p:sp>
        <p:nvSpPr>
          <p:cNvPr id="19" name="Rectangle à coins arrondis 8">
            <a:extLst>
              <a:ext uri="{FF2B5EF4-FFF2-40B4-BE49-F238E27FC236}">
                <a16:creationId xmlns:a16="http://schemas.microsoft.com/office/drawing/2014/main" id="{A42ED120-0C4A-4EBE-B826-DD0E50C9FAB8}"/>
              </a:ext>
            </a:extLst>
          </p:cNvPr>
          <p:cNvSpPr/>
          <p:nvPr/>
        </p:nvSpPr>
        <p:spPr>
          <a:xfrm>
            <a:off x="3323303" y="4124774"/>
            <a:ext cx="5113427" cy="1463226"/>
          </a:xfrm>
          <a:prstGeom prst="wedgeRoundRectCallout">
            <a:avLst>
              <a:gd name="adj1" fmla="val 56985"/>
              <a:gd name="adj2" fmla="val -102170"/>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0" i="0">
                <a:solidFill>
                  <a:schemeClr val="bg1"/>
                </a:solidFill>
                <a:effectLst/>
              </a:rPr>
              <a:t>On doit maintenant réfléchir au schéma !</a:t>
            </a:r>
            <a:endParaRPr lang="en-US" sz="4000" dirty="0">
              <a:solidFill>
                <a:schemeClr val="bg1"/>
              </a:solidFill>
            </a:endParaRPr>
          </a:p>
        </p:txBody>
      </p:sp>
      <p:pic>
        <p:nvPicPr>
          <p:cNvPr id="12" name="Image 11">
            <a:extLst>
              <a:ext uri="{FF2B5EF4-FFF2-40B4-BE49-F238E27FC236}">
                <a16:creationId xmlns:a16="http://schemas.microsoft.com/office/drawing/2014/main" id="{4B38D28B-73AB-4152-BDA9-045B6CAD622A}"/>
              </a:ext>
            </a:extLst>
          </p:cNvPr>
          <p:cNvPicPr>
            <a:picLocks noChangeAspect="1"/>
          </p:cNvPicPr>
          <p:nvPr/>
        </p:nvPicPr>
        <p:blipFill>
          <a:blip r:embed="rId7"/>
          <a:stretch>
            <a:fillRect/>
          </a:stretch>
        </p:blipFill>
        <p:spPr>
          <a:xfrm>
            <a:off x="0" y="6240631"/>
            <a:ext cx="875071" cy="599364"/>
          </a:xfrm>
          <a:prstGeom prst="rect">
            <a:avLst/>
          </a:prstGeom>
        </p:spPr>
      </p:pic>
      <p:sp>
        <p:nvSpPr>
          <p:cNvPr id="16" name="Rectangle à coins arrondis 1">
            <a:extLst>
              <a:ext uri="{FF2B5EF4-FFF2-40B4-BE49-F238E27FC236}">
                <a16:creationId xmlns:a16="http://schemas.microsoft.com/office/drawing/2014/main" id="{416B4967-9EFA-4597-A9AD-A9B1F776C9B6}"/>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0" name="Rectangle à coins arrondis 8">
            <a:extLst>
              <a:ext uri="{FF2B5EF4-FFF2-40B4-BE49-F238E27FC236}">
                <a16:creationId xmlns:a16="http://schemas.microsoft.com/office/drawing/2014/main" id="{2107F2E4-634F-4A83-9500-E34907DCC165}"/>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1" name="Rectangle 20">
            <a:extLst>
              <a:ext uri="{FF2B5EF4-FFF2-40B4-BE49-F238E27FC236}">
                <a16:creationId xmlns:a16="http://schemas.microsoft.com/office/drawing/2014/main" id="{D282617C-0FF5-4803-BC1D-1EA9A7DA3BAD}"/>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23380D3B-613F-4FE0-9291-3ED70F433EFC}"/>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Rectangle 22">
            <a:extLst>
              <a:ext uri="{FF2B5EF4-FFF2-40B4-BE49-F238E27FC236}">
                <a16:creationId xmlns:a16="http://schemas.microsoft.com/office/drawing/2014/main" id="{F24409EF-2E8F-4FBA-8EF5-1C82A01C1D1A}"/>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23">
            <a:extLst>
              <a:ext uri="{FF2B5EF4-FFF2-40B4-BE49-F238E27FC236}">
                <a16:creationId xmlns:a16="http://schemas.microsoft.com/office/drawing/2014/main" id="{8E3F7240-D1F1-452F-81B6-DE97F81B15BD}"/>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030033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7AAC-31EC-44D5-A9D8-0F3640993FFC}"/>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2">
            <a:extLst>
              <a:ext uri="{28A0092B-C50C-407E-A947-70E740481C1C}">
                <a14:useLocalDpi xmlns:a14="http://schemas.microsoft.com/office/drawing/2010/main" val="0"/>
              </a:ext>
            </a:extLst>
          </a:blip>
          <a:srcRect l="3641" t="6193" r="4234" b="5317"/>
          <a:stretch/>
        </p:blipFill>
        <p:spPr>
          <a:xfrm>
            <a:off x="4384613" y="1703339"/>
            <a:ext cx="1607488" cy="1731632"/>
          </a:xfrm>
          <a:prstGeom prst="rect">
            <a:avLst/>
          </a:prstGeom>
        </p:spPr>
      </p:pic>
      <p:pic>
        <p:nvPicPr>
          <p:cNvPr id="14" name="Image 13">
            <a:extLst>
              <a:ext uri="{FF2B5EF4-FFF2-40B4-BE49-F238E27FC236}">
                <a16:creationId xmlns:a16="http://schemas.microsoft.com/office/drawing/2014/main" id="{0177A1C1-CF13-4404-9F48-902401B6B671}"/>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21" name="Rectangle à coins arrondis 1">
            <a:extLst>
              <a:ext uri="{FF2B5EF4-FFF2-40B4-BE49-F238E27FC236}">
                <a16:creationId xmlns:a16="http://schemas.microsoft.com/office/drawing/2014/main" id="{D8039255-0810-4F04-9127-AD5A2E0871C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8" name="Rectangle à coins arrondis 8">
            <a:extLst>
              <a:ext uri="{FF2B5EF4-FFF2-40B4-BE49-F238E27FC236}">
                <a16:creationId xmlns:a16="http://schemas.microsoft.com/office/drawing/2014/main" id="{9CEE15A8-4709-4A63-9219-8B764B5065F4}"/>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9" name="Rectangle 28">
            <a:extLst>
              <a:ext uri="{FF2B5EF4-FFF2-40B4-BE49-F238E27FC236}">
                <a16:creationId xmlns:a16="http://schemas.microsoft.com/office/drawing/2014/main" id="{FFA5E495-7EDB-4A3B-8F72-A120F1D23FF9}"/>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0" name="Rectangle 29">
            <a:extLst>
              <a:ext uri="{FF2B5EF4-FFF2-40B4-BE49-F238E27FC236}">
                <a16:creationId xmlns:a16="http://schemas.microsoft.com/office/drawing/2014/main" id="{717CA52A-8422-4BEA-B2D7-B1F2C2A6E333}"/>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2E6E211B-2B77-46B7-A886-42574DAC21F3}"/>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85564B69-BDA5-486B-8E63-D302E22022ED}"/>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5" name="Rectangle à coins arrondis 8">
            <a:extLst>
              <a:ext uri="{FF2B5EF4-FFF2-40B4-BE49-F238E27FC236}">
                <a16:creationId xmlns:a16="http://schemas.microsoft.com/office/drawing/2014/main" id="{CE04B1DB-C3C1-4811-9514-6F84EC67AA1B}"/>
              </a:ext>
            </a:extLst>
          </p:cNvPr>
          <p:cNvSpPr/>
          <p:nvPr/>
        </p:nvSpPr>
        <p:spPr>
          <a:xfrm>
            <a:off x="13684" y="1827797"/>
            <a:ext cx="4370929" cy="2488564"/>
          </a:xfrm>
          <a:prstGeom prst="wedgeRoundRectCallout">
            <a:avLst>
              <a:gd name="adj1" fmla="val 55005"/>
              <a:gd name="adj2" fmla="val -26462"/>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bg1"/>
                </a:solidFill>
              </a:rPr>
              <a:t>On va mettre ces valeurs dans des boites en forme de rectangle</a:t>
            </a:r>
            <a:endParaRPr lang="en-US" sz="4000" dirty="0">
              <a:solidFill>
                <a:schemeClr val="bg1"/>
              </a:solidFill>
            </a:endParaRPr>
          </a:p>
        </p:txBody>
      </p:sp>
    </p:spTree>
    <p:extLst>
      <p:ext uri="{BB962C8B-B14F-4D97-AF65-F5344CB8AC3E}">
        <p14:creationId xmlns:p14="http://schemas.microsoft.com/office/powerpoint/2010/main" val="2365428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7AAC-31EC-44D5-A9D8-0F3640993FFC}"/>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9" name="Image 8">
            <a:extLst>
              <a:ext uri="{FF2B5EF4-FFF2-40B4-BE49-F238E27FC236}">
                <a16:creationId xmlns:a16="http://schemas.microsoft.com/office/drawing/2014/main" id="{AB72908E-C9A1-4B0C-8A02-B7D831B3E5EF}"/>
              </a:ext>
            </a:extLst>
          </p:cNvPr>
          <p:cNvPicPr>
            <a:picLocks noChangeAspect="1"/>
          </p:cNvPicPr>
          <p:nvPr/>
        </p:nvPicPr>
        <p:blipFill rotWithShape="1">
          <a:blip r:embed="rId2">
            <a:extLst>
              <a:ext uri="{28A0092B-C50C-407E-A947-70E740481C1C}">
                <a14:useLocalDpi xmlns:a14="http://schemas.microsoft.com/office/drawing/2010/main" val="0"/>
              </a:ext>
            </a:extLst>
          </a:blip>
          <a:srcRect l="3641" t="6193" r="4234" b="5317"/>
          <a:stretch/>
        </p:blipFill>
        <p:spPr>
          <a:xfrm>
            <a:off x="4384613" y="1703339"/>
            <a:ext cx="1607488" cy="1731632"/>
          </a:xfrm>
          <a:prstGeom prst="rect">
            <a:avLst/>
          </a:prstGeom>
        </p:spPr>
      </p:pic>
      <p:pic>
        <p:nvPicPr>
          <p:cNvPr id="14" name="Image 13">
            <a:extLst>
              <a:ext uri="{FF2B5EF4-FFF2-40B4-BE49-F238E27FC236}">
                <a16:creationId xmlns:a16="http://schemas.microsoft.com/office/drawing/2014/main" id="{0177A1C1-CF13-4404-9F48-902401B6B671}"/>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21" name="Rectangle à coins arrondis 1">
            <a:extLst>
              <a:ext uri="{FF2B5EF4-FFF2-40B4-BE49-F238E27FC236}">
                <a16:creationId xmlns:a16="http://schemas.microsoft.com/office/drawing/2014/main" id="{D8039255-0810-4F04-9127-AD5A2E0871C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8" name="Rectangle à coins arrondis 8">
            <a:extLst>
              <a:ext uri="{FF2B5EF4-FFF2-40B4-BE49-F238E27FC236}">
                <a16:creationId xmlns:a16="http://schemas.microsoft.com/office/drawing/2014/main" id="{9CEE15A8-4709-4A63-9219-8B764B5065F4}"/>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9" name="Rectangle 28">
            <a:extLst>
              <a:ext uri="{FF2B5EF4-FFF2-40B4-BE49-F238E27FC236}">
                <a16:creationId xmlns:a16="http://schemas.microsoft.com/office/drawing/2014/main" id="{FFA5E495-7EDB-4A3B-8F72-A120F1D23FF9}"/>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0" name="Rectangle 29">
            <a:extLst>
              <a:ext uri="{FF2B5EF4-FFF2-40B4-BE49-F238E27FC236}">
                <a16:creationId xmlns:a16="http://schemas.microsoft.com/office/drawing/2014/main" id="{717CA52A-8422-4BEA-B2D7-B1F2C2A6E333}"/>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2E6E211B-2B77-46B7-A886-42574DAC21F3}"/>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85564B69-BDA5-486B-8E63-D302E22022ED}"/>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Rectangle à coins arrondis 8">
            <a:extLst>
              <a:ext uri="{FF2B5EF4-FFF2-40B4-BE49-F238E27FC236}">
                <a16:creationId xmlns:a16="http://schemas.microsoft.com/office/drawing/2014/main" id="{ECD235D0-4D7F-4D7A-BCCA-325A2E755CC7}"/>
              </a:ext>
            </a:extLst>
          </p:cNvPr>
          <p:cNvSpPr/>
          <p:nvPr/>
        </p:nvSpPr>
        <p:spPr>
          <a:xfrm>
            <a:off x="8017142" y="1684046"/>
            <a:ext cx="3775241" cy="1996951"/>
          </a:xfrm>
          <a:prstGeom prst="wedgeRoundRectCallout">
            <a:avLst>
              <a:gd name="adj1" fmla="val -98843"/>
              <a:gd name="adj2" fmla="val 726"/>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bg1"/>
                </a:solidFill>
              </a:rPr>
              <a:t>Parce que ces valeurs sont des ETATS</a:t>
            </a:r>
            <a:endParaRPr lang="en-US" sz="4000" dirty="0">
              <a:solidFill>
                <a:schemeClr val="bg1"/>
              </a:solidFill>
            </a:endParaRPr>
          </a:p>
        </p:txBody>
      </p:sp>
      <p:sp>
        <p:nvSpPr>
          <p:cNvPr id="13" name="Rectangle à coins arrondis 8">
            <a:extLst>
              <a:ext uri="{FF2B5EF4-FFF2-40B4-BE49-F238E27FC236}">
                <a16:creationId xmlns:a16="http://schemas.microsoft.com/office/drawing/2014/main" id="{E38926D3-2154-448D-B2D8-4B4FBAD6F865}"/>
              </a:ext>
            </a:extLst>
          </p:cNvPr>
          <p:cNvSpPr/>
          <p:nvPr/>
        </p:nvSpPr>
        <p:spPr>
          <a:xfrm>
            <a:off x="6095999" y="4498995"/>
            <a:ext cx="5968181" cy="1996951"/>
          </a:xfrm>
          <a:prstGeom prst="wedgeRoundRectCallout">
            <a:avLst>
              <a:gd name="adj1" fmla="val -48744"/>
              <a:gd name="adj2" fmla="val -83961"/>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bg1"/>
                </a:solidFill>
              </a:rPr>
              <a:t>Et un ETAT est la Valeur de quelque chose à un moment donné !</a:t>
            </a:r>
            <a:endParaRPr lang="en-US" sz="4000" dirty="0">
              <a:solidFill>
                <a:schemeClr val="bg1"/>
              </a:solidFill>
            </a:endParaRPr>
          </a:p>
        </p:txBody>
      </p:sp>
      <p:sp>
        <p:nvSpPr>
          <p:cNvPr id="15" name="Rectangle à coins arrondis 8">
            <a:extLst>
              <a:ext uri="{FF2B5EF4-FFF2-40B4-BE49-F238E27FC236}">
                <a16:creationId xmlns:a16="http://schemas.microsoft.com/office/drawing/2014/main" id="{1F81500E-3817-4407-B4D3-C12B802E1CDB}"/>
              </a:ext>
            </a:extLst>
          </p:cNvPr>
          <p:cNvSpPr/>
          <p:nvPr/>
        </p:nvSpPr>
        <p:spPr>
          <a:xfrm>
            <a:off x="13684" y="1827797"/>
            <a:ext cx="4370929" cy="2488564"/>
          </a:xfrm>
          <a:prstGeom prst="wedgeRoundRectCallout">
            <a:avLst>
              <a:gd name="adj1" fmla="val 55005"/>
              <a:gd name="adj2" fmla="val -26462"/>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bg1"/>
                </a:solidFill>
              </a:rPr>
              <a:t>On va mettre ces valeurs dans des boites en forme de rectangle</a:t>
            </a:r>
            <a:endParaRPr lang="en-US" sz="4000" dirty="0">
              <a:solidFill>
                <a:schemeClr val="bg1"/>
              </a:solidFill>
            </a:endParaRPr>
          </a:p>
        </p:txBody>
      </p:sp>
    </p:spTree>
    <p:extLst>
      <p:ext uri="{BB962C8B-B14F-4D97-AF65-F5344CB8AC3E}">
        <p14:creationId xmlns:p14="http://schemas.microsoft.com/office/powerpoint/2010/main" val="2902398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sp>
        <p:nvSpPr>
          <p:cNvPr id="2" name="Rectangle 1">
            <a:extLst>
              <a:ext uri="{FF2B5EF4-FFF2-40B4-BE49-F238E27FC236}">
                <a16:creationId xmlns:a16="http://schemas.microsoft.com/office/drawing/2014/main" id="{05CF7AAC-31EC-44D5-A9D8-0F3640993FFC}"/>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11" name="Image 10">
            <a:extLst>
              <a:ext uri="{FF2B5EF4-FFF2-40B4-BE49-F238E27FC236}">
                <a16:creationId xmlns:a16="http://schemas.microsoft.com/office/drawing/2014/main" id="{99B0D72A-873C-4AB7-8C8F-48CB012D94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479" y="1627894"/>
            <a:ext cx="1803120" cy="1915497"/>
          </a:xfrm>
          <a:prstGeom prst="rect">
            <a:avLst/>
          </a:prstGeom>
        </p:spPr>
      </p:pic>
      <p:pic>
        <p:nvPicPr>
          <p:cNvPr id="3" name="Image 2">
            <a:extLst>
              <a:ext uri="{FF2B5EF4-FFF2-40B4-BE49-F238E27FC236}">
                <a16:creationId xmlns:a16="http://schemas.microsoft.com/office/drawing/2014/main" id="{A662601A-95D2-4A4C-AA5A-E82C25D047C1}"/>
              </a:ext>
            </a:extLst>
          </p:cNvPr>
          <p:cNvPicPr>
            <a:picLocks noChangeAspect="1"/>
          </p:cNvPicPr>
          <p:nvPr/>
        </p:nvPicPr>
        <p:blipFill>
          <a:blip r:embed="rId5"/>
          <a:stretch>
            <a:fillRect/>
          </a:stretch>
        </p:blipFill>
        <p:spPr>
          <a:xfrm>
            <a:off x="8713910" y="1627894"/>
            <a:ext cx="1792854" cy="5140800"/>
          </a:xfrm>
          <a:prstGeom prst="rect">
            <a:avLst/>
          </a:prstGeom>
        </p:spPr>
      </p:pic>
      <p:sp>
        <p:nvSpPr>
          <p:cNvPr id="9" name="Rectangle à coins arrondis 8">
            <a:extLst>
              <a:ext uri="{FF2B5EF4-FFF2-40B4-BE49-F238E27FC236}">
                <a16:creationId xmlns:a16="http://schemas.microsoft.com/office/drawing/2014/main" id="{14FAC89A-EFCA-4208-9B41-809A6D94BED2}"/>
              </a:ext>
            </a:extLst>
          </p:cNvPr>
          <p:cNvSpPr/>
          <p:nvPr/>
        </p:nvSpPr>
        <p:spPr>
          <a:xfrm>
            <a:off x="0" y="4658049"/>
            <a:ext cx="11620870" cy="916841"/>
          </a:xfrm>
          <a:prstGeom prst="wedgeRoundRectCallout">
            <a:avLst>
              <a:gd name="adj1" fmla="val -10952"/>
              <a:gd name="adj2" fmla="val -117738"/>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bg1"/>
                </a:solidFill>
              </a:rPr>
              <a:t>Alors, combien de rectangles vais-je construire ?</a:t>
            </a:r>
          </a:p>
        </p:txBody>
      </p:sp>
      <p:pic>
        <p:nvPicPr>
          <p:cNvPr id="14" name="Image 13">
            <a:extLst>
              <a:ext uri="{FF2B5EF4-FFF2-40B4-BE49-F238E27FC236}">
                <a16:creationId xmlns:a16="http://schemas.microsoft.com/office/drawing/2014/main" id="{1E9D8152-52E4-4BA8-B76F-228D69222C6A}"/>
              </a:ext>
            </a:extLst>
          </p:cNvPr>
          <p:cNvPicPr>
            <a:picLocks noChangeAspect="1"/>
          </p:cNvPicPr>
          <p:nvPr/>
        </p:nvPicPr>
        <p:blipFill>
          <a:blip r:embed="rId6"/>
          <a:stretch>
            <a:fillRect/>
          </a:stretch>
        </p:blipFill>
        <p:spPr>
          <a:xfrm>
            <a:off x="0" y="6240631"/>
            <a:ext cx="875071" cy="599364"/>
          </a:xfrm>
          <a:prstGeom prst="rect">
            <a:avLst/>
          </a:prstGeom>
        </p:spPr>
      </p:pic>
      <p:sp>
        <p:nvSpPr>
          <p:cNvPr id="15" name="Rectangle à coins arrondis 1">
            <a:extLst>
              <a:ext uri="{FF2B5EF4-FFF2-40B4-BE49-F238E27FC236}">
                <a16:creationId xmlns:a16="http://schemas.microsoft.com/office/drawing/2014/main" id="{F172FAB2-2FCB-4E72-834A-68E9DC158CE9}"/>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2" name="Rectangle à coins arrondis 8">
            <a:extLst>
              <a:ext uri="{FF2B5EF4-FFF2-40B4-BE49-F238E27FC236}">
                <a16:creationId xmlns:a16="http://schemas.microsoft.com/office/drawing/2014/main" id="{C4E0AE6D-6007-482A-8BC0-305EA797F81E}"/>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3" name="Rectangle 22">
            <a:extLst>
              <a:ext uri="{FF2B5EF4-FFF2-40B4-BE49-F238E27FC236}">
                <a16:creationId xmlns:a16="http://schemas.microsoft.com/office/drawing/2014/main" id="{DBEE1980-55DF-42DD-9062-C3C6FFAB9F99}"/>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23">
            <a:extLst>
              <a:ext uri="{FF2B5EF4-FFF2-40B4-BE49-F238E27FC236}">
                <a16:creationId xmlns:a16="http://schemas.microsoft.com/office/drawing/2014/main" id="{58F0B43E-516F-4CE5-B759-E55783C0A73B}"/>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24">
            <a:extLst>
              <a:ext uri="{FF2B5EF4-FFF2-40B4-BE49-F238E27FC236}">
                <a16:creationId xmlns:a16="http://schemas.microsoft.com/office/drawing/2014/main" id="{E6DF73BD-AA0B-4855-80B2-1FD65822AAF9}"/>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Rectangle 25">
            <a:extLst>
              <a:ext uri="{FF2B5EF4-FFF2-40B4-BE49-F238E27FC236}">
                <a16:creationId xmlns:a16="http://schemas.microsoft.com/office/drawing/2014/main" id="{6358300F-7EC0-4A02-B04A-48127D17F5A4}"/>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414983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sp>
        <p:nvSpPr>
          <p:cNvPr id="2" name="Rectangle 1">
            <a:extLst>
              <a:ext uri="{FF2B5EF4-FFF2-40B4-BE49-F238E27FC236}">
                <a16:creationId xmlns:a16="http://schemas.microsoft.com/office/drawing/2014/main" id="{05CF7AAC-31EC-44D5-A9D8-0F3640993FFC}"/>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14" name="Image 13">
            <a:extLst>
              <a:ext uri="{FF2B5EF4-FFF2-40B4-BE49-F238E27FC236}">
                <a16:creationId xmlns:a16="http://schemas.microsoft.com/office/drawing/2014/main" id="{78ABBE79-8439-476B-B87E-22DCCB214EC0}"/>
              </a:ext>
            </a:extLst>
          </p:cNvPr>
          <p:cNvPicPr>
            <a:picLocks noChangeAspect="1"/>
          </p:cNvPicPr>
          <p:nvPr/>
        </p:nvPicPr>
        <p:blipFill rotWithShape="1">
          <a:blip r:embed="rId4">
            <a:extLst>
              <a:ext uri="{28A0092B-C50C-407E-A947-70E740481C1C}">
                <a14:useLocalDpi xmlns:a14="http://schemas.microsoft.com/office/drawing/2010/main" val="0"/>
              </a:ext>
            </a:extLst>
          </a:blip>
          <a:srcRect l="3641" t="6193" r="4234" b="5317"/>
          <a:stretch/>
        </p:blipFill>
        <p:spPr>
          <a:xfrm>
            <a:off x="5636510" y="1682521"/>
            <a:ext cx="1576578" cy="1698334"/>
          </a:xfrm>
          <a:prstGeom prst="rect">
            <a:avLst/>
          </a:prstGeom>
        </p:spPr>
      </p:pic>
      <p:sp>
        <p:nvSpPr>
          <p:cNvPr id="15" name="Rectangle 14">
            <a:extLst>
              <a:ext uri="{FF2B5EF4-FFF2-40B4-BE49-F238E27FC236}">
                <a16:creationId xmlns:a16="http://schemas.microsoft.com/office/drawing/2014/main" id="{632FBE2F-2708-4528-9417-3C34C8FE9ABD}"/>
              </a:ext>
            </a:extLst>
          </p:cNvPr>
          <p:cNvSpPr/>
          <p:nvPr/>
        </p:nvSpPr>
        <p:spPr>
          <a:xfrm>
            <a:off x="6012533" y="343318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3" name="Rectangle 22">
            <a:extLst>
              <a:ext uri="{FF2B5EF4-FFF2-40B4-BE49-F238E27FC236}">
                <a16:creationId xmlns:a16="http://schemas.microsoft.com/office/drawing/2014/main" id="{6B7CDFD5-4095-4B2F-8089-3F97579E32FB}"/>
              </a:ext>
            </a:extLst>
          </p:cNvPr>
          <p:cNvSpPr/>
          <p:nvPr/>
        </p:nvSpPr>
        <p:spPr>
          <a:xfrm>
            <a:off x="7213088" y="3431407"/>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28" name="Image 27">
            <a:extLst>
              <a:ext uri="{FF2B5EF4-FFF2-40B4-BE49-F238E27FC236}">
                <a16:creationId xmlns:a16="http://schemas.microsoft.com/office/drawing/2014/main" id="{15A1E546-A0E6-4B07-A555-BEE3B313F9DB}"/>
              </a:ext>
            </a:extLst>
          </p:cNvPr>
          <p:cNvPicPr>
            <a:picLocks noChangeAspect="1"/>
          </p:cNvPicPr>
          <p:nvPr/>
        </p:nvPicPr>
        <p:blipFill>
          <a:blip r:embed="rId5"/>
          <a:stretch>
            <a:fillRect/>
          </a:stretch>
        </p:blipFill>
        <p:spPr>
          <a:xfrm>
            <a:off x="8712669" y="1622904"/>
            <a:ext cx="1767150" cy="5140800"/>
          </a:xfrm>
          <a:prstGeom prst="rect">
            <a:avLst/>
          </a:prstGeom>
        </p:spPr>
      </p:pic>
      <p:sp>
        <p:nvSpPr>
          <p:cNvPr id="22" name="Rectangle à coins arrondis 8">
            <a:extLst>
              <a:ext uri="{FF2B5EF4-FFF2-40B4-BE49-F238E27FC236}">
                <a16:creationId xmlns:a16="http://schemas.microsoft.com/office/drawing/2014/main" id="{13FF39E0-B0DA-4999-A1B7-794523DF4C81}"/>
              </a:ext>
            </a:extLst>
          </p:cNvPr>
          <p:cNvSpPr/>
          <p:nvPr/>
        </p:nvSpPr>
        <p:spPr>
          <a:xfrm>
            <a:off x="2046514" y="4959227"/>
            <a:ext cx="9362219" cy="572057"/>
          </a:xfrm>
          <a:prstGeom prst="wedgeRoundRectCallout">
            <a:avLst>
              <a:gd name="adj1" fmla="val -8002"/>
              <a:gd name="adj2" fmla="val -165703"/>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Une PARTIE par couleur de perle non ?</a:t>
            </a:r>
          </a:p>
        </p:txBody>
      </p:sp>
      <p:pic>
        <p:nvPicPr>
          <p:cNvPr id="25" name="Image 24">
            <a:extLst>
              <a:ext uri="{FF2B5EF4-FFF2-40B4-BE49-F238E27FC236}">
                <a16:creationId xmlns:a16="http://schemas.microsoft.com/office/drawing/2014/main" id="{9CCCEDFC-22FC-44E9-B278-A5CBBB8F3294}"/>
              </a:ext>
            </a:extLst>
          </p:cNvPr>
          <p:cNvPicPr>
            <a:picLocks noChangeAspect="1"/>
          </p:cNvPicPr>
          <p:nvPr/>
        </p:nvPicPr>
        <p:blipFill>
          <a:blip r:embed="rId6"/>
          <a:stretch>
            <a:fillRect/>
          </a:stretch>
        </p:blipFill>
        <p:spPr>
          <a:xfrm>
            <a:off x="0" y="6240631"/>
            <a:ext cx="875071" cy="599364"/>
          </a:xfrm>
          <a:prstGeom prst="rect">
            <a:avLst/>
          </a:prstGeom>
        </p:spPr>
      </p:pic>
      <p:sp>
        <p:nvSpPr>
          <p:cNvPr id="24" name="Rectangle à coins arrondis 1">
            <a:extLst>
              <a:ext uri="{FF2B5EF4-FFF2-40B4-BE49-F238E27FC236}">
                <a16:creationId xmlns:a16="http://schemas.microsoft.com/office/drawing/2014/main" id="{99336F75-581D-4CC1-B761-DE3A50815575}"/>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6" name="Rectangle à coins arrondis 8">
            <a:extLst>
              <a:ext uri="{FF2B5EF4-FFF2-40B4-BE49-F238E27FC236}">
                <a16:creationId xmlns:a16="http://schemas.microsoft.com/office/drawing/2014/main" id="{A6C224E1-8A28-4C92-B43B-D5ADC81B52CA}"/>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7" name="Rectangle 26">
            <a:extLst>
              <a:ext uri="{FF2B5EF4-FFF2-40B4-BE49-F238E27FC236}">
                <a16:creationId xmlns:a16="http://schemas.microsoft.com/office/drawing/2014/main" id="{0930F833-8190-48F3-B914-2C70AC164DF3}"/>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9" name="Rectangle 28">
            <a:extLst>
              <a:ext uri="{FF2B5EF4-FFF2-40B4-BE49-F238E27FC236}">
                <a16:creationId xmlns:a16="http://schemas.microsoft.com/office/drawing/2014/main" id="{1064326D-146A-46A8-8B66-BBBC78C3A8C6}"/>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0" name="Rectangle 29">
            <a:extLst>
              <a:ext uri="{FF2B5EF4-FFF2-40B4-BE49-F238E27FC236}">
                <a16:creationId xmlns:a16="http://schemas.microsoft.com/office/drawing/2014/main" id="{AB3E0A23-DC4F-42A1-BB8F-6F91254E0D19}"/>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564F1763-08D7-4D19-A7B9-693B9B66AC55}"/>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189963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sp>
        <p:nvSpPr>
          <p:cNvPr id="15" name="Rectangle 14">
            <a:extLst>
              <a:ext uri="{FF2B5EF4-FFF2-40B4-BE49-F238E27FC236}">
                <a16:creationId xmlns:a16="http://schemas.microsoft.com/office/drawing/2014/main" id="{632FBE2F-2708-4528-9417-3C34C8FE9ABD}"/>
              </a:ext>
            </a:extLst>
          </p:cNvPr>
          <p:cNvSpPr/>
          <p:nvPr/>
        </p:nvSpPr>
        <p:spPr>
          <a:xfrm>
            <a:off x="6012533" y="343318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3" name="Rectangle 22">
            <a:extLst>
              <a:ext uri="{FF2B5EF4-FFF2-40B4-BE49-F238E27FC236}">
                <a16:creationId xmlns:a16="http://schemas.microsoft.com/office/drawing/2014/main" id="{6B7CDFD5-4095-4B2F-8089-3F97579E32FB}"/>
              </a:ext>
            </a:extLst>
          </p:cNvPr>
          <p:cNvSpPr/>
          <p:nvPr/>
        </p:nvSpPr>
        <p:spPr>
          <a:xfrm>
            <a:off x="7213088" y="3431407"/>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5" name="Rectangle à coins arrondis 8">
            <a:extLst>
              <a:ext uri="{FF2B5EF4-FFF2-40B4-BE49-F238E27FC236}">
                <a16:creationId xmlns:a16="http://schemas.microsoft.com/office/drawing/2014/main" id="{3A854751-1F52-484D-92A2-8232021997D1}"/>
              </a:ext>
            </a:extLst>
          </p:cNvPr>
          <p:cNvSpPr/>
          <p:nvPr/>
        </p:nvSpPr>
        <p:spPr>
          <a:xfrm>
            <a:off x="3341703" y="4653202"/>
            <a:ext cx="5296269" cy="1754171"/>
          </a:xfrm>
          <a:prstGeom prst="wedgeRoundRectCallout">
            <a:avLst>
              <a:gd name="adj1" fmla="val -25528"/>
              <a:gd name="adj2" fmla="val -61783"/>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latin typeface="OpenDyslexic" panose="00000500000000000000" pitchFamily="50" charset="0"/>
              </a:rPr>
              <a:t>Comme il y a </a:t>
            </a:r>
            <a:r>
              <a:rPr lang="en-US" sz="4000">
                <a:solidFill>
                  <a:schemeClr val="bg1"/>
                </a:solidFill>
                <a:latin typeface="OpenDyslexic" panose="00000500000000000000" pitchFamily="50" charset="0"/>
              </a:rPr>
              <a:t>20 perles bleues, j'écris </a:t>
            </a:r>
            <a:r>
              <a:rPr lang="en-US" sz="4000" b="1">
                <a:solidFill>
                  <a:schemeClr val="bg1"/>
                </a:solidFill>
                <a:latin typeface="OpenDyslexic" panose="00000500000000000000" pitchFamily="50" charset="0"/>
              </a:rPr>
              <a:t>20</a:t>
            </a:r>
            <a:r>
              <a:rPr lang="en-US" sz="4000">
                <a:solidFill>
                  <a:schemeClr val="bg1"/>
                </a:solidFill>
                <a:latin typeface="OpenDyslexic" panose="00000500000000000000" pitchFamily="50" charset="0"/>
              </a:rPr>
              <a:t> </a:t>
            </a:r>
            <a:r>
              <a:rPr lang="en-US" sz="4000">
                <a:latin typeface="OpenDyslexic" panose="00000500000000000000" pitchFamily="50" charset="0"/>
              </a:rPr>
              <a:t>dans le premier rectangle.</a:t>
            </a:r>
            <a:endParaRPr lang="en-US" dirty="0"/>
          </a:p>
        </p:txBody>
      </p:sp>
      <p:pic>
        <p:nvPicPr>
          <p:cNvPr id="26" name="Image 25">
            <a:extLst>
              <a:ext uri="{FF2B5EF4-FFF2-40B4-BE49-F238E27FC236}">
                <a16:creationId xmlns:a16="http://schemas.microsoft.com/office/drawing/2014/main" id="{1439C37E-EA71-4D9C-862D-9CC6EDCC52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8653" y="1648806"/>
            <a:ext cx="1567350" cy="1738923"/>
          </a:xfrm>
          <a:prstGeom prst="rect">
            <a:avLst/>
          </a:prstGeom>
        </p:spPr>
      </p:pic>
      <p:pic>
        <p:nvPicPr>
          <p:cNvPr id="34" name="Image 33">
            <a:extLst>
              <a:ext uri="{FF2B5EF4-FFF2-40B4-BE49-F238E27FC236}">
                <a16:creationId xmlns:a16="http://schemas.microsoft.com/office/drawing/2014/main" id="{F4ED5D96-9F7F-4DA2-84AE-5FE0757C535C}"/>
              </a:ext>
            </a:extLst>
          </p:cNvPr>
          <p:cNvPicPr>
            <a:picLocks noChangeAspect="1"/>
          </p:cNvPicPr>
          <p:nvPr/>
        </p:nvPicPr>
        <p:blipFill>
          <a:blip r:embed="rId5"/>
          <a:stretch>
            <a:fillRect/>
          </a:stretch>
        </p:blipFill>
        <p:spPr>
          <a:xfrm>
            <a:off x="8712669" y="1622904"/>
            <a:ext cx="1767150" cy="5140800"/>
          </a:xfrm>
          <a:prstGeom prst="rect">
            <a:avLst/>
          </a:prstGeom>
        </p:spPr>
      </p:pic>
      <p:pic>
        <p:nvPicPr>
          <p:cNvPr id="27" name="Image 26">
            <a:extLst>
              <a:ext uri="{FF2B5EF4-FFF2-40B4-BE49-F238E27FC236}">
                <a16:creationId xmlns:a16="http://schemas.microsoft.com/office/drawing/2014/main" id="{43A8FA75-BF13-48EB-A923-EA76857E0784}"/>
              </a:ext>
            </a:extLst>
          </p:cNvPr>
          <p:cNvPicPr>
            <a:picLocks noChangeAspect="1"/>
          </p:cNvPicPr>
          <p:nvPr/>
        </p:nvPicPr>
        <p:blipFill>
          <a:blip r:embed="rId6"/>
          <a:stretch>
            <a:fillRect/>
          </a:stretch>
        </p:blipFill>
        <p:spPr>
          <a:xfrm>
            <a:off x="0" y="6240631"/>
            <a:ext cx="875071" cy="599364"/>
          </a:xfrm>
          <a:prstGeom prst="rect">
            <a:avLst/>
          </a:prstGeom>
        </p:spPr>
      </p:pic>
      <p:sp>
        <p:nvSpPr>
          <p:cNvPr id="22" name="Rectangle à coins arrondis 1">
            <a:extLst>
              <a:ext uri="{FF2B5EF4-FFF2-40B4-BE49-F238E27FC236}">
                <a16:creationId xmlns:a16="http://schemas.microsoft.com/office/drawing/2014/main" id="{695C69A1-C0FA-463D-8A8A-B48A441AE858}"/>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8" name="Rectangle à coins arrondis 8">
            <a:extLst>
              <a:ext uri="{FF2B5EF4-FFF2-40B4-BE49-F238E27FC236}">
                <a16:creationId xmlns:a16="http://schemas.microsoft.com/office/drawing/2014/main" id="{4228712C-9A22-47D4-A480-5B3A3D94D0CA}"/>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a:t>
            </a:r>
            <a:r>
              <a:rPr lang="en-US" sz="4000">
                <a:highlight>
                  <a:srgbClr val="FFFF00"/>
                </a:highlight>
              </a:rPr>
              <a:t>20</a:t>
            </a:r>
            <a:r>
              <a:rPr lang="en-US" sz="4000"/>
              <a:t> perles bleues, 35 perles roses et 12 perles vertes, et la boite m'a couté 13 euros.</a:t>
            </a:r>
            <a:endParaRPr lang="en-US" sz="4000" dirty="0"/>
          </a:p>
        </p:txBody>
      </p:sp>
      <p:sp>
        <p:nvSpPr>
          <p:cNvPr id="29" name="Rectangle 28">
            <a:extLst>
              <a:ext uri="{FF2B5EF4-FFF2-40B4-BE49-F238E27FC236}">
                <a16:creationId xmlns:a16="http://schemas.microsoft.com/office/drawing/2014/main" id="{CFEC6147-3998-4ABC-AFC1-C026541E3A4E}"/>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0" name="Rectangle 29">
            <a:extLst>
              <a:ext uri="{FF2B5EF4-FFF2-40B4-BE49-F238E27FC236}">
                <a16:creationId xmlns:a16="http://schemas.microsoft.com/office/drawing/2014/main" id="{F1CCC2F4-F070-4619-AEB0-D66179DE7AE4}"/>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CF5EE513-3FF0-440D-A283-07018CE4D66B}"/>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862FD276-9D90-46A5-BF23-31FF3DB090F3}"/>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730099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a:extLst>
              <a:ext uri="{FF2B5EF4-FFF2-40B4-BE49-F238E27FC236}">
                <a16:creationId xmlns:a16="http://schemas.microsoft.com/office/drawing/2014/main" id="{1246FB5E-906D-4CC4-A710-7334A06D3AC7}"/>
              </a:ext>
            </a:extLst>
          </p:cNvPr>
          <p:cNvPicPr>
            <a:picLocks noChangeAspect="1"/>
          </p:cNvPicPr>
          <p:nvPr/>
        </p:nvPicPr>
        <p:blipFill>
          <a:blip r:embed="rId2"/>
          <a:stretch>
            <a:fillRect/>
          </a:stretch>
        </p:blipFill>
        <p:spPr>
          <a:xfrm>
            <a:off x="8712669" y="1622904"/>
            <a:ext cx="1767150" cy="5140800"/>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5561" y="1502626"/>
            <a:ext cx="1725098" cy="5244296"/>
          </a:xfrm>
          <a:prstGeom prst="rect">
            <a:avLst/>
          </a:prstGeom>
        </p:spPr>
      </p:pic>
      <p:sp>
        <p:nvSpPr>
          <p:cNvPr id="23" name="Rectangle 22">
            <a:extLst>
              <a:ext uri="{FF2B5EF4-FFF2-40B4-BE49-F238E27FC236}">
                <a16:creationId xmlns:a16="http://schemas.microsoft.com/office/drawing/2014/main" id="{6B7CDFD5-4095-4B2F-8089-3F97579E32FB}"/>
              </a:ext>
            </a:extLst>
          </p:cNvPr>
          <p:cNvSpPr/>
          <p:nvPr/>
        </p:nvSpPr>
        <p:spPr>
          <a:xfrm>
            <a:off x="7213088" y="3431407"/>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2" name="Rectangle 21">
            <a:extLst>
              <a:ext uri="{FF2B5EF4-FFF2-40B4-BE49-F238E27FC236}">
                <a16:creationId xmlns:a16="http://schemas.microsoft.com/office/drawing/2014/main" id="{E69A129C-3E48-4894-A695-6E162612B408}"/>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sp>
        <p:nvSpPr>
          <p:cNvPr id="27" name="Rectangle à coins arrondis 8">
            <a:extLst>
              <a:ext uri="{FF2B5EF4-FFF2-40B4-BE49-F238E27FC236}">
                <a16:creationId xmlns:a16="http://schemas.microsoft.com/office/drawing/2014/main" id="{63C89A5D-728A-4875-B6C3-860732A33F62}"/>
              </a:ext>
            </a:extLst>
          </p:cNvPr>
          <p:cNvSpPr/>
          <p:nvPr/>
        </p:nvSpPr>
        <p:spPr>
          <a:xfrm>
            <a:off x="4661178" y="4680413"/>
            <a:ext cx="5103819" cy="1754171"/>
          </a:xfrm>
          <a:prstGeom prst="wedgeRoundRectCallout">
            <a:avLst>
              <a:gd name="adj1" fmla="val -14717"/>
              <a:gd name="adj2" fmla="val -8285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latin typeface="OpenDyslexic" panose="00000500000000000000" pitchFamily="50" charset="0"/>
              </a:rPr>
              <a:t>35 perles roses, donc 35 dans le deuxième...</a:t>
            </a:r>
            <a:endParaRPr lang="en-US" dirty="0"/>
          </a:p>
        </p:txBody>
      </p:sp>
      <p:pic>
        <p:nvPicPr>
          <p:cNvPr id="28" name="Image 27">
            <a:extLst>
              <a:ext uri="{FF2B5EF4-FFF2-40B4-BE49-F238E27FC236}">
                <a16:creationId xmlns:a16="http://schemas.microsoft.com/office/drawing/2014/main" id="{06BE1718-CC7B-4809-98A8-2742352679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3686" y="1502626"/>
            <a:ext cx="1567350" cy="1738923"/>
          </a:xfrm>
          <a:prstGeom prst="rect">
            <a:avLst/>
          </a:prstGeom>
        </p:spPr>
      </p:pic>
      <p:pic>
        <p:nvPicPr>
          <p:cNvPr id="15" name="Image 14">
            <a:extLst>
              <a:ext uri="{FF2B5EF4-FFF2-40B4-BE49-F238E27FC236}">
                <a16:creationId xmlns:a16="http://schemas.microsoft.com/office/drawing/2014/main" id="{9E3D703E-9D50-40FA-A54D-D4D266586844}"/>
              </a:ext>
            </a:extLst>
          </p:cNvPr>
          <p:cNvPicPr>
            <a:picLocks noChangeAspect="1"/>
          </p:cNvPicPr>
          <p:nvPr/>
        </p:nvPicPr>
        <p:blipFill>
          <a:blip r:embed="rId6"/>
          <a:stretch>
            <a:fillRect/>
          </a:stretch>
        </p:blipFill>
        <p:spPr>
          <a:xfrm>
            <a:off x="0" y="6240631"/>
            <a:ext cx="875071" cy="599364"/>
          </a:xfrm>
          <a:prstGeom prst="rect">
            <a:avLst/>
          </a:prstGeom>
        </p:spPr>
      </p:pic>
      <p:sp>
        <p:nvSpPr>
          <p:cNvPr id="25" name="Rectangle à coins arrondis 1">
            <a:extLst>
              <a:ext uri="{FF2B5EF4-FFF2-40B4-BE49-F238E27FC236}">
                <a16:creationId xmlns:a16="http://schemas.microsoft.com/office/drawing/2014/main" id="{0ABB4AC2-7800-40F5-BEC7-511435224635}"/>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6" name="Rectangle à coins arrondis 8">
            <a:extLst>
              <a:ext uri="{FF2B5EF4-FFF2-40B4-BE49-F238E27FC236}">
                <a16:creationId xmlns:a16="http://schemas.microsoft.com/office/drawing/2014/main" id="{03CAA951-F909-49A3-82D7-1301E7106E5D}"/>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a:t>
            </a:r>
            <a:r>
              <a:rPr lang="en-US" sz="4000">
                <a:highlight>
                  <a:srgbClr val="FFFF00"/>
                </a:highlight>
              </a:rPr>
              <a:t>35 </a:t>
            </a:r>
            <a:r>
              <a:rPr lang="en-US" sz="4000"/>
              <a:t>perles roses et 12 perles vertes, et la boite m'a couté 13 euros.</a:t>
            </a:r>
            <a:endParaRPr lang="en-US" sz="4000" dirty="0"/>
          </a:p>
        </p:txBody>
      </p:sp>
      <p:sp>
        <p:nvSpPr>
          <p:cNvPr id="29" name="Rectangle 28">
            <a:extLst>
              <a:ext uri="{FF2B5EF4-FFF2-40B4-BE49-F238E27FC236}">
                <a16:creationId xmlns:a16="http://schemas.microsoft.com/office/drawing/2014/main" id="{A497211A-9892-43DA-8CA5-67B23A64C4E9}"/>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C6355356-16D1-4C6E-9172-9B75428D4B7D}"/>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4F42F227-F3E2-42C8-9DF7-479351A9DA33}"/>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9BA12EAD-7F89-4F43-A2CE-307C157F54D3}"/>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654858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1128C5F-2476-42BA-AB2B-FB21EDCF0B8A}"/>
              </a:ext>
            </a:extLst>
          </p:cNvPr>
          <p:cNvPicPr>
            <a:picLocks noChangeAspect="1"/>
          </p:cNvPicPr>
          <p:nvPr/>
        </p:nvPicPr>
        <p:blipFill>
          <a:blip r:embed="rId2"/>
          <a:stretch>
            <a:fillRect/>
          </a:stretch>
        </p:blipFill>
        <p:spPr>
          <a:xfrm>
            <a:off x="8712669" y="1622904"/>
            <a:ext cx="1767150" cy="5140800"/>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5561" y="1502626"/>
            <a:ext cx="1725098" cy="5244296"/>
          </a:xfrm>
          <a:prstGeom prst="rect">
            <a:avLst/>
          </a:prstGeom>
        </p:spPr>
      </p:pic>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12</a:t>
            </a:r>
            <a:endParaRPr lang="fr-MU" sz="4400">
              <a:solidFill>
                <a:srgbClr val="0070C0"/>
              </a:solidFill>
            </a:endParaRPr>
          </a:p>
        </p:txBody>
      </p:sp>
      <p:sp>
        <p:nvSpPr>
          <p:cNvPr id="26" name="Rectangle à coins arrondis 8">
            <a:extLst>
              <a:ext uri="{FF2B5EF4-FFF2-40B4-BE49-F238E27FC236}">
                <a16:creationId xmlns:a16="http://schemas.microsoft.com/office/drawing/2014/main" id="{5AB13E4B-0930-406A-B15F-18FE3C22FD23}"/>
              </a:ext>
            </a:extLst>
          </p:cNvPr>
          <p:cNvSpPr/>
          <p:nvPr/>
        </p:nvSpPr>
        <p:spPr>
          <a:xfrm>
            <a:off x="6036199" y="4409980"/>
            <a:ext cx="4511006" cy="1754171"/>
          </a:xfrm>
          <a:prstGeom prst="wedgeRoundRectCallout">
            <a:avLst>
              <a:gd name="adj1" fmla="val 3438"/>
              <a:gd name="adj2" fmla="val -99013"/>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latin typeface="OpenDyslexic" panose="00000500000000000000" pitchFamily="50" charset="0"/>
              </a:rPr>
              <a:t>Et 12 pour les perles vertes !</a:t>
            </a:r>
            <a:endParaRPr lang="en-US" dirty="0"/>
          </a:p>
        </p:txBody>
      </p:sp>
      <p:pic>
        <p:nvPicPr>
          <p:cNvPr id="29" name="Image 28">
            <a:extLst>
              <a:ext uri="{FF2B5EF4-FFF2-40B4-BE49-F238E27FC236}">
                <a16:creationId xmlns:a16="http://schemas.microsoft.com/office/drawing/2014/main" id="{AC10429B-04E8-424C-B907-F13C6C2600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62444">
            <a:off x="7019418" y="1847611"/>
            <a:ext cx="1567350" cy="1738923"/>
          </a:xfrm>
          <a:prstGeom prst="rect">
            <a:avLst/>
          </a:prstGeom>
        </p:spPr>
      </p:pic>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pic>
        <p:nvPicPr>
          <p:cNvPr id="15" name="Image 14">
            <a:extLst>
              <a:ext uri="{FF2B5EF4-FFF2-40B4-BE49-F238E27FC236}">
                <a16:creationId xmlns:a16="http://schemas.microsoft.com/office/drawing/2014/main" id="{96922ACA-7622-43E2-920B-327BDD3BD753}"/>
              </a:ext>
            </a:extLst>
          </p:cNvPr>
          <p:cNvPicPr>
            <a:picLocks noChangeAspect="1"/>
          </p:cNvPicPr>
          <p:nvPr/>
        </p:nvPicPr>
        <p:blipFill>
          <a:blip r:embed="rId6"/>
          <a:stretch>
            <a:fillRect/>
          </a:stretch>
        </p:blipFill>
        <p:spPr>
          <a:xfrm>
            <a:off x="0" y="6240631"/>
            <a:ext cx="875071" cy="599364"/>
          </a:xfrm>
          <a:prstGeom prst="rect">
            <a:avLst/>
          </a:prstGeom>
        </p:spPr>
      </p:pic>
      <p:sp>
        <p:nvSpPr>
          <p:cNvPr id="22" name="Rectangle à coins arrondis 1">
            <a:extLst>
              <a:ext uri="{FF2B5EF4-FFF2-40B4-BE49-F238E27FC236}">
                <a16:creationId xmlns:a16="http://schemas.microsoft.com/office/drawing/2014/main" id="{BDD94D02-3A79-465F-B8E3-48B345F75682}"/>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3" name="Rectangle à coins arrondis 8">
            <a:extLst>
              <a:ext uri="{FF2B5EF4-FFF2-40B4-BE49-F238E27FC236}">
                <a16:creationId xmlns:a16="http://schemas.microsoft.com/office/drawing/2014/main" id="{E5569AEB-9B47-4B2F-B133-DA6397EA6B0F}"/>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a:t>
            </a:r>
            <a:r>
              <a:rPr lang="en-US" sz="4000">
                <a:highlight>
                  <a:srgbClr val="FFFF00"/>
                </a:highlight>
              </a:rPr>
              <a:t>12</a:t>
            </a:r>
            <a:r>
              <a:rPr lang="en-US" sz="4000"/>
              <a:t> perles vertes, et la boite m'a couté 13 euros.</a:t>
            </a:r>
            <a:endParaRPr lang="en-US" sz="4000" dirty="0"/>
          </a:p>
        </p:txBody>
      </p:sp>
      <p:sp>
        <p:nvSpPr>
          <p:cNvPr id="27" name="Rectangle 26">
            <a:extLst>
              <a:ext uri="{FF2B5EF4-FFF2-40B4-BE49-F238E27FC236}">
                <a16:creationId xmlns:a16="http://schemas.microsoft.com/office/drawing/2014/main" id="{0B85412E-0394-4CC7-85D0-058B3CB187B3}"/>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8" name="Rectangle 27">
            <a:extLst>
              <a:ext uri="{FF2B5EF4-FFF2-40B4-BE49-F238E27FC236}">
                <a16:creationId xmlns:a16="http://schemas.microsoft.com/office/drawing/2014/main" id="{10A2999A-814E-4BBB-9786-D78D4087D2DE}"/>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6EF294DF-23AE-4533-BDAB-3454BD9DDFFF}"/>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B0415B3E-1746-4F64-B900-F37B21EF7A4D}"/>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001080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98C8DF31-97DB-48E9-8794-63CFE3418C9D}"/>
              </a:ext>
            </a:extLst>
          </p:cNvPr>
          <p:cNvPicPr>
            <a:picLocks noChangeAspect="1"/>
          </p:cNvPicPr>
          <p:nvPr/>
        </p:nvPicPr>
        <p:blipFill>
          <a:blip r:embed="rId2"/>
          <a:stretch>
            <a:fillRect/>
          </a:stretch>
        </p:blipFill>
        <p:spPr>
          <a:xfrm>
            <a:off x="8712669" y="1622904"/>
            <a:ext cx="1767150" cy="5140800"/>
          </a:xfrm>
          <a:prstGeom prst="rect">
            <a:avLst/>
          </a:prstGeom>
        </p:spPr>
      </p:pic>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12</a:t>
            </a:r>
            <a:endParaRPr lang="fr-MU" sz="4400">
              <a:solidFill>
                <a:srgbClr val="0070C0"/>
              </a:solidFill>
            </a:endParaRPr>
          </a:p>
        </p:txBody>
      </p:sp>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pic>
        <p:nvPicPr>
          <p:cNvPr id="15" name="Graphique 14">
            <a:extLst>
              <a:ext uri="{FF2B5EF4-FFF2-40B4-BE49-F238E27FC236}">
                <a16:creationId xmlns:a16="http://schemas.microsoft.com/office/drawing/2014/main" id="{99B74FE9-B749-47CD-A09B-F1F2222A6F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14386" y="1502626"/>
            <a:ext cx="2001463" cy="5263847"/>
          </a:xfrm>
          <a:prstGeom prst="rect">
            <a:avLst/>
          </a:prstGeom>
        </p:spPr>
      </p:pic>
      <p:pic>
        <p:nvPicPr>
          <p:cNvPr id="23" name="Image 22">
            <a:extLst>
              <a:ext uri="{FF2B5EF4-FFF2-40B4-BE49-F238E27FC236}">
                <a16:creationId xmlns:a16="http://schemas.microsoft.com/office/drawing/2014/main" id="{18761DAB-A4FA-40DB-8675-175F8DF9AA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5813" y="1498021"/>
            <a:ext cx="1567350" cy="1738923"/>
          </a:xfrm>
          <a:prstGeom prst="rect">
            <a:avLst/>
          </a:prstGeom>
        </p:spPr>
      </p:pic>
      <p:sp>
        <p:nvSpPr>
          <p:cNvPr id="26" name="Rectangle à coins arrondis 1">
            <a:extLst>
              <a:ext uri="{FF2B5EF4-FFF2-40B4-BE49-F238E27FC236}">
                <a16:creationId xmlns:a16="http://schemas.microsoft.com/office/drawing/2014/main" id="{9F6C2499-494A-424B-A9B8-7CEAF24E6867}"/>
              </a:ext>
            </a:extLst>
          </p:cNvPr>
          <p:cNvSpPr/>
          <p:nvPr/>
        </p:nvSpPr>
        <p:spPr>
          <a:xfrm>
            <a:off x="0" y="5106724"/>
            <a:ext cx="12192000" cy="1294508"/>
          </a:xfrm>
          <a:prstGeom prst="wedgeRoundRectCallout">
            <a:avLst>
              <a:gd name="adj1" fmla="val -29708"/>
              <a:gd name="adj2" fmla="val -180788"/>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pour la valeur du point d'interrogation que l'on a encadré et que l'on va chercher, on fait quoi ?</a:t>
            </a:r>
            <a:endParaRPr lang="en-US" sz="4000" dirty="0"/>
          </a:p>
        </p:txBody>
      </p:sp>
      <p:pic>
        <p:nvPicPr>
          <p:cNvPr id="16" name="Image 15">
            <a:extLst>
              <a:ext uri="{FF2B5EF4-FFF2-40B4-BE49-F238E27FC236}">
                <a16:creationId xmlns:a16="http://schemas.microsoft.com/office/drawing/2014/main" id="{28253C19-8769-4156-BD95-12C7BF59E7FC}"/>
              </a:ext>
            </a:extLst>
          </p:cNvPr>
          <p:cNvPicPr>
            <a:picLocks noChangeAspect="1"/>
          </p:cNvPicPr>
          <p:nvPr/>
        </p:nvPicPr>
        <p:blipFill>
          <a:blip r:embed="rId6"/>
          <a:stretch>
            <a:fillRect/>
          </a:stretch>
        </p:blipFill>
        <p:spPr>
          <a:xfrm>
            <a:off x="0" y="6240631"/>
            <a:ext cx="875071" cy="599364"/>
          </a:xfrm>
          <a:prstGeom prst="rect">
            <a:avLst/>
          </a:prstGeom>
        </p:spPr>
      </p:pic>
      <p:sp>
        <p:nvSpPr>
          <p:cNvPr id="18" name="Rectangle à coins arrondis 1">
            <a:extLst>
              <a:ext uri="{FF2B5EF4-FFF2-40B4-BE49-F238E27FC236}">
                <a16:creationId xmlns:a16="http://schemas.microsoft.com/office/drawing/2014/main" id="{72A4E296-8AB1-4077-B140-E93F8C9522E6}"/>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r>
              <a:rPr lang="en-US" sz="4000">
                <a:highlight>
                  <a:srgbClr val="FFFF00"/>
                </a:highlight>
              </a:rPr>
              <a:t>?</a:t>
            </a:r>
            <a:endParaRPr lang="en-US" sz="4000" dirty="0">
              <a:highlight>
                <a:srgbClr val="FFFF00"/>
              </a:highlight>
            </a:endParaRPr>
          </a:p>
        </p:txBody>
      </p:sp>
      <p:sp>
        <p:nvSpPr>
          <p:cNvPr id="19" name="Rectangle à coins arrondis 8">
            <a:extLst>
              <a:ext uri="{FF2B5EF4-FFF2-40B4-BE49-F238E27FC236}">
                <a16:creationId xmlns:a16="http://schemas.microsoft.com/office/drawing/2014/main" id="{14A33741-C865-4D10-8866-5E268959E0D3}"/>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0" name="Rectangle 19">
            <a:extLst>
              <a:ext uri="{FF2B5EF4-FFF2-40B4-BE49-F238E27FC236}">
                <a16:creationId xmlns:a16="http://schemas.microsoft.com/office/drawing/2014/main" id="{3ABE24F1-3FF4-4FF9-B7DA-0CCF315CBBD0}"/>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7" name="Rectangle 26">
            <a:extLst>
              <a:ext uri="{FF2B5EF4-FFF2-40B4-BE49-F238E27FC236}">
                <a16:creationId xmlns:a16="http://schemas.microsoft.com/office/drawing/2014/main" id="{0AE2F480-D7D4-4B91-8CF6-AB493FCAC5CD}"/>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13320DF2-A0C2-45A7-BE6D-9454EB8EAAF8}"/>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994B7CC9-6EA6-4567-8BE6-1C0AE5768C45}"/>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794982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raphique 27">
            <a:extLst>
              <a:ext uri="{FF2B5EF4-FFF2-40B4-BE49-F238E27FC236}">
                <a16:creationId xmlns:a16="http://schemas.microsoft.com/office/drawing/2014/main" id="{1334EF29-6E56-42A7-B36B-A395D7A9693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14386" y="1502626"/>
            <a:ext cx="2001463" cy="5263847"/>
          </a:xfrm>
          <a:prstGeom prst="rect">
            <a:avLst/>
          </a:prstGeom>
        </p:spPr>
      </p:pic>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20</a:t>
            </a:r>
            <a:endParaRPr lang="fr-MU" sz="4400">
              <a:solidFill>
                <a:srgbClr val="0070C0"/>
              </a:solidFill>
              <a:latin typeface="Open-Dyslexic" panose="020B0603030804020204" pitchFamily="34" charset="0"/>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12</a:t>
            </a:r>
            <a:endParaRPr lang="fr-MU" sz="4400">
              <a:solidFill>
                <a:srgbClr val="0070C0"/>
              </a:solidFill>
              <a:latin typeface="Open-Dyslexic" panose="020B0603030804020204" pitchFamily="34" charset="0"/>
            </a:endParaRPr>
          </a:p>
        </p:txBody>
      </p:sp>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35</a:t>
            </a:r>
            <a:endParaRPr lang="fr-MU" sz="4400">
              <a:solidFill>
                <a:srgbClr val="0070C0"/>
              </a:solidFill>
              <a:latin typeface="Open-Dyslexic" panose="020B0603030804020204" pitchFamily="34" charset="0"/>
            </a:endParaRPr>
          </a:p>
        </p:txBody>
      </p:sp>
      <p:pic>
        <p:nvPicPr>
          <p:cNvPr id="23" name="Image 22">
            <a:extLst>
              <a:ext uri="{FF2B5EF4-FFF2-40B4-BE49-F238E27FC236}">
                <a16:creationId xmlns:a16="http://schemas.microsoft.com/office/drawing/2014/main" id="{18761DAB-A4FA-40DB-8675-175F8DF9AA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5813" y="1498021"/>
            <a:ext cx="1567350" cy="1738923"/>
          </a:xfrm>
          <a:prstGeom prst="rect">
            <a:avLst/>
          </a:prstGeom>
        </p:spPr>
      </p:pic>
      <p:sp>
        <p:nvSpPr>
          <p:cNvPr id="27" name="Rectangle à coins arrondis 8">
            <a:extLst>
              <a:ext uri="{FF2B5EF4-FFF2-40B4-BE49-F238E27FC236}">
                <a16:creationId xmlns:a16="http://schemas.microsoft.com/office/drawing/2014/main" id="{0FAF2B32-ED14-4C07-A3E4-47B5F63AD0A1}"/>
              </a:ext>
            </a:extLst>
          </p:cNvPr>
          <p:cNvSpPr/>
          <p:nvPr/>
        </p:nvSpPr>
        <p:spPr>
          <a:xfrm>
            <a:off x="870264" y="4610372"/>
            <a:ext cx="7510657" cy="1231135"/>
          </a:xfrm>
          <a:prstGeom prst="wedgeRoundRectCallout">
            <a:avLst>
              <a:gd name="adj1" fmla="val -2954"/>
              <a:gd name="adj2" fmla="val -189528"/>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Ce que l'on cherche c'est le </a:t>
            </a:r>
            <a:r>
              <a:rPr lang="en-US" sz="4000">
                <a:highlight>
                  <a:srgbClr val="00FF00"/>
                </a:highlight>
              </a:rPr>
              <a:t>TOUT.</a:t>
            </a:r>
            <a:endParaRPr lang="en-US" sz="4000" dirty="0">
              <a:highlight>
                <a:srgbClr val="00FF00"/>
              </a:highlight>
            </a:endParaRPr>
          </a:p>
        </p:txBody>
      </p:sp>
      <p:pic>
        <p:nvPicPr>
          <p:cNvPr id="26" name="Image 25">
            <a:extLst>
              <a:ext uri="{FF2B5EF4-FFF2-40B4-BE49-F238E27FC236}">
                <a16:creationId xmlns:a16="http://schemas.microsoft.com/office/drawing/2014/main" id="{26549CFD-66CE-414B-A2FE-2E8586C3AE2E}"/>
              </a:ext>
            </a:extLst>
          </p:cNvPr>
          <p:cNvPicPr>
            <a:picLocks noChangeAspect="1"/>
          </p:cNvPicPr>
          <p:nvPr/>
        </p:nvPicPr>
        <p:blipFill>
          <a:blip r:embed="rId5"/>
          <a:stretch>
            <a:fillRect/>
          </a:stretch>
        </p:blipFill>
        <p:spPr>
          <a:xfrm>
            <a:off x="8713822" y="1625673"/>
            <a:ext cx="1767150" cy="5140800"/>
          </a:xfrm>
          <a:prstGeom prst="rect">
            <a:avLst/>
          </a:prstGeom>
        </p:spPr>
      </p:pic>
      <p:pic>
        <p:nvPicPr>
          <p:cNvPr id="15" name="Image 14">
            <a:extLst>
              <a:ext uri="{FF2B5EF4-FFF2-40B4-BE49-F238E27FC236}">
                <a16:creationId xmlns:a16="http://schemas.microsoft.com/office/drawing/2014/main" id="{4BE949AE-3D88-4A50-B3B1-607309C47CAC}"/>
              </a:ext>
            </a:extLst>
          </p:cNvPr>
          <p:cNvPicPr>
            <a:picLocks noChangeAspect="1"/>
          </p:cNvPicPr>
          <p:nvPr/>
        </p:nvPicPr>
        <p:blipFill>
          <a:blip r:embed="rId6"/>
          <a:stretch>
            <a:fillRect/>
          </a:stretch>
        </p:blipFill>
        <p:spPr>
          <a:xfrm>
            <a:off x="0" y="6240631"/>
            <a:ext cx="875071" cy="599364"/>
          </a:xfrm>
          <a:prstGeom prst="rect">
            <a:avLst/>
          </a:prstGeom>
        </p:spPr>
      </p:pic>
      <p:sp>
        <p:nvSpPr>
          <p:cNvPr id="18" name="Rectangle à coins arrondis 1">
            <a:extLst>
              <a:ext uri="{FF2B5EF4-FFF2-40B4-BE49-F238E27FC236}">
                <a16:creationId xmlns:a16="http://schemas.microsoft.com/office/drawing/2014/main" id="{E3B5100B-BAB2-4E70-BEEA-A6826163CDF4}"/>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a:t>
            </a:r>
            <a:r>
              <a:rPr lang="en-US" sz="4000">
                <a:highlight>
                  <a:srgbClr val="00FF00"/>
                </a:highlight>
              </a:rPr>
              <a:t>tout</a:t>
            </a:r>
            <a:r>
              <a:rPr lang="en-US" sz="4000"/>
              <a:t> </a:t>
            </a:r>
            <a:r>
              <a:rPr lang="en-US" sz="4000">
                <a:highlight>
                  <a:srgbClr val="FFFF00"/>
                </a:highlight>
              </a:rPr>
              <a:t>?</a:t>
            </a:r>
            <a:endParaRPr lang="en-US" sz="4000" dirty="0">
              <a:highlight>
                <a:srgbClr val="FFFF00"/>
              </a:highlight>
            </a:endParaRPr>
          </a:p>
        </p:txBody>
      </p:sp>
      <p:sp>
        <p:nvSpPr>
          <p:cNvPr id="19" name="Rectangle à coins arrondis 8">
            <a:extLst>
              <a:ext uri="{FF2B5EF4-FFF2-40B4-BE49-F238E27FC236}">
                <a16:creationId xmlns:a16="http://schemas.microsoft.com/office/drawing/2014/main" id="{931F2695-4119-4650-8974-C0D80AF0AAE0}"/>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0" name="Rectangle 19">
            <a:extLst>
              <a:ext uri="{FF2B5EF4-FFF2-40B4-BE49-F238E27FC236}">
                <a16:creationId xmlns:a16="http://schemas.microsoft.com/office/drawing/2014/main" id="{90C4ADC0-8058-4B9D-804D-32E3D7CFE6E7}"/>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8F141502-6C92-4016-B1EE-DD5A7E81D439}"/>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9" name="Rectangle 28">
            <a:extLst>
              <a:ext uri="{FF2B5EF4-FFF2-40B4-BE49-F238E27FC236}">
                <a16:creationId xmlns:a16="http://schemas.microsoft.com/office/drawing/2014/main" id="{C6C9533C-E392-4311-A14C-E542043ACE38}"/>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1" name="Rectangle 30">
            <a:extLst>
              <a:ext uri="{FF2B5EF4-FFF2-40B4-BE49-F238E27FC236}">
                <a16:creationId xmlns:a16="http://schemas.microsoft.com/office/drawing/2014/main" id="{D50D2903-57D5-4F45-B40A-67CBEE142B82}"/>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1178984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aphique 33">
            <a:extLst>
              <a:ext uri="{FF2B5EF4-FFF2-40B4-BE49-F238E27FC236}">
                <a16:creationId xmlns:a16="http://schemas.microsoft.com/office/drawing/2014/main" id="{6EAF8424-68EF-4569-8C07-4528874C49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14386" y="1502626"/>
            <a:ext cx="2001463" cy="5263847"/>
          </a:xfrm>
          <a:prstGeom prst="rect">
            <a:avLst/>
          </a:prstGeom>
        </p:spPr>
      </p:pic>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12</a:t>
            </a:r>
            <a:endParaRPr lang="fr-MU" sz="4400">
              <a:solidFill>
                <a:srgbClr val="0070C0"/>
              </a:solidFill>
            </a:endParaRPr>
          </a:p>
        </p:txBody>
      </p:sp>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sp>
        <p:nvSpPr>
          <p:cNvPr id="22" name="Accolade ouvrante 21">
            <a:extLst>
              <a:ext uri="{FF2B5EF4-FFF2-40B4-BE49-F238E27FC236}">
                <a16:creationId xmlns:a16="http://schemas.microsoft.com/office/drawing/2014/main" id="{CD3C7E41-CA25-497B-A560-6AECDB2C57C6}"/>
              </a:ext>
            </a:extLst>
          </p:cNvPr>
          <p:cNvSpPr/>
          <p:nvPr/>
        </p:nvSpPr>
        <p:spPr>
          <a:xfrm rot="5400000">
            <a:off x="6170733" y="1218811"/>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pic>
        <p:nvPicPr>
          <p:cNvPr id="23" name="Image 22">
            <a:extLst>
              <a:ext uri="{FF2B5EF4-FFF2-40B4-BE49-F238E27FC236}">
                <a16:creationId xmlns:a16="http://schemas.microsoft.com/office/drawing/2014/main" id="{18761DAB-A4FA-40DB-8675-175F8DF9AA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5813" y="1498021"/>
            <a:ext cx="1567350" cy="1738923"/>
          </a:xfrm>
          <a:prstGeom prst="rect">
            <a:avLst/>
          </a:prstGeom>
        </p:spPr>
      </p:pic>
      <p:sp>
        <p:nvSpPr>
          <p:cNvPr id="27" name="Rectangle à coins arrondis 8">
            <a:extLst>
              <a:ext uri="{FF2B5EF4-FFF2-40B4-BE49-F238E27FC236}">
                <a16:creationId xmlns:a16="http://schemas.microsoft.com/office/drawing/2014/main" id="{0FAF2B32-ED14-4C07-A3E4-47B5F63AD0A1}"/>
              </a:ext>
            </a:extLst>
          </p:cNvPr>
          <p:cNvSpPr/>
          <p:nvPr/>
        </p:nvSpPr>
        <p:spPr>
          <a:xfrm>
            <a:off x="870264" y="4610372"/>
            <a:ext cx="7510657" cy="1231135"/>
          </a:xfrm>
          <a:prstGeom prst="wedgeRoundRectCallout">
            <a:avLst>
              <a:gd name="adj1" fmla="val -2954"/>
              <a:gd name="adj2" fmla="val -189528"/>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On représente le </a:t>
            </a:r>
            <a:r>
              <a:rPr lang="en-US" sz="4000">
                <a:highlight>
                  <a:srgbClr val="00FF00"/>
                </a:highlight>
              </a:rPr>
              <a:t>TOUT</a:t>
            </a:r>
            <a:r>
              <a:rPr lang="en-US" sz="4000"/>
              <a:t> avec une accolade</a:t>
            </a:r>
            <a:endParaRPr lang="en-US" sz="4000" dirty="0"/>
          </a:p>
        </p:txBody>
      </p:sp>
      <p:pic>
        <p:nvPicPr>
          <p:cNvPr id="33" name="Image 32">
            <a:extLst>
              <a:ext uri="{FF2B5EF4-FFF2-40B4-BE49-F238E27FC236}">
                <a16:creationId xmlns:a16="http://schemas.microsoft.com/office/drawing/2014/main" id="{90B27854-F2DD-4065-91CE-44EE69CC2C65}"/>
              </a:ext>
            </a:extLst>
          </p:cNvPr>
          <p:cNvPicPr>
            <a:picLocks noChangeAspect="1"/>
          </p:cNvPicPr>
          <p:nvPr/>
        </p:nvPicPr>
        <p:blipFill>
          <a:blip r:embed="rId5"/>
          <a:stretch>
            <a:fillRect/>
          </a:stretch>
        </p:blipFill>
        <p:spPr>
          <a:xfrm>
            <a:off x="8712669" y="1622904"/>
            <a:ext cx="1767150" cy="5140800"/>
          </a:xfrm>
          <a:prstGeom prst="rect">
            <a:avLst/>
          </a:prstGeom>
        </p:spPr>
      </p:pic>
      <p:pic>
        <p:nvPicPr>
          <p:cNvPr id="26" name="Image 25">
            <a:extLst>
              <a:ext uri="{FF2B5EF4-FFF2-40B4-BE49-F238E27FC236}">
                <a16:creationId xmlns:a16="http://schemas.microsoft.com/office/drawing/2014/main" id="{A2345547-4BF6-44F3-BB5C-183C131A595A}"/>
              </a:ext>
            </a:extLst>
          </p:cNvPr>
          <p:cNvPicPr>
            <a:picLocks noChangeAspect="1"/>
          </p:cNvPicPr>
          <p:nvPr/>
        </p:nvPicPr>
        <p:blipFill>
          <a:blip r:embed="rId6"/>
          <a:stretch>
            <a:fillRect/>
          </a:stretch>
        </p:blipFill>
        <p:spPr>
          <a:xfrm>
            <a:off x="0" y="6240631"/>
            <a:ext cx="875071" cy="599364"/>
          </a:xfrm>
          <a:prstGeom prst="rect">
            <a:avLst/>
          </a:prstGeom>
        </p:spPr>
      </p:pic>
      <p:sp>
        <p:nvSpPr>
          <p:cNvPr id="28" name="Rectangle à coins arrondis 1">
            <a:extLst>
              <a:ext uri="{FF2B5EF4-FFF2-40B4-BE49-F238E27FC236}">
                <a16:creationId xmlns:a16="http://schemas.microsoft.com/office/drawing/2014/main" id="{7B99290D-9AAA-496F-A6CA-279F41FD6631}"/>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a:t>
            </a:r>
            <a:r>
              <a:rPr lang="en-US" sz="4000">
                <a:highlight>
                  <a:srgbClr val="00FF00"/>
                </a:highlight>
              </a:rPr>
              <a:t>tout</a:t>
            </a:r>
            <a:r>
              <a:rPr lang="en-US" sz="4000"/>
              <a:t> </a:t>
            </a:r>
            <a:r>
              <a:rPr lang="en-US" sz="4000">
                <a:highlight>
                  <a:srgbClr val="FFFF00"/>
                </a:highlight>
              </a:rPr>
              <a:t>?</a:t>
            </a:r>
            <a:endParaRPr lang="en-US" sz="4000" dirty="0">
              <a:highlight>
                <a:srgbClr val="FFFF00"/>
              </a:highlight>
            </a:endParaRPr>
          </a:p>
        </p:txBody>
      </p:sp>
      <p:sp>
        <p:nvSpPr>
          <p:cNvPr id="29" name="Rectangle à coins arrondis 8">
            <a:extLst>
              <a:ext uri="{FF2B5EF4-FFF2-40B4-BE49-F238E27FC236}">
                <a16:creationId xmlns:a16="http://schemas.microsoft.com/office/drawing/2014/main" id="{21FD0483-181D-407F-8BD9-219E7C043023}"/>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31" name="Rectangle 30">
            <a:extLst>
              <a:ext uri="{FF2B5EF4-FFF2-40B4-BE49-F238E27FC236}">
                <a16:creationId xmlns:a16="http://schemas.microsoft.com/office/drawing/2014/main" id="{BB364C85-E859-4F4C-8521-BE907BBED1CF}"/>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1B0BF987-A1E6-4BBE-9101-5D684251DA63}"/>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5" name="Rectangle 34">
            <a:extLst>
              <a:ext uri="{FF2B5EF4-FFF2-40B4-BE49-F238E27FC236}">
                <a16:creationId xmlns:a16="http://schemas.microsoft.com/office/drawing/2014/main" id="{553FFBEE-57C0-409F-B282-CCF82FCFE720}"/>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6" name="Rectangle 35">
            <a:extLst>
              <a:ext uri="{FF2B5EF4-FFF2-40B4-BE49-F238E27FC236}">
                <a16:creationId xmlns:a16="http://schemas.microsoft.com/office/drawing/2014/main" id="{A1921B49-D12A-47DC-98F0-4D5778A2772A}"/>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 name="Image 2">
            <a:extLst>
              <a:ext uri="{FF2B5EF4-FFF2-40B4-BE49-F238E27FC236}">
                <a16:creationId xmlns:a16="http://schemas.microsoft.com/office/drawing/2014/main" id="{0E944D4C-B39E-416E-A8AD-6DF98C32EDEB}"/>
              </a:ext>
            </a:extLst>
          </p:cNvPr>
          <p:cNvPicPr>
            <a:picLocks noChangeAspect="1"/>
          </p:cNvPicPr>
          <p:nvPr/>
        </p:nvPicPr>
        <p:blipFill>
          <a:blip r:embed="rId7">
            <a:duotone>
              <a:schemeClr val="accent6">
                <a:shade val="45000"/>
                <a:satMod val="135000"/>
              </a:schemeClr>
              <a:prstClr val="white"/>
            </a:duotone>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158164" y="2081546"/>
            <a:ext cx="929721" cy="358171"/>
          </a:xfrm>
          <a:prstGeom prst="rect">
            <a:avLst/>
          </a:prstGeom>
        </p:spPr>
      </p:pic>
    </p:spTree>
    <p:extLst>
      <p:ext uri="{BB962C8B-B14F-4D97-AF65-F5344CB8AC3E}">
        <p14:creationId xmlns:p14="http://schemas.microsoft.com/office/powerpoint/2010/main" val="1853598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 34">
            <a:extLst>
              <a:ext uri="{FF2B5EF4-FFF2-40B4-BE49-F238E27FC236}">
                <a16:creationId xmlns:a16="http://schemas.microsoft.com/office/drawing/2014/main" id="{5944747D-0226-4E94-8C6A-00F93B81F871}"/>
              </a:ext>
            </a:extLst>
          </p:cNvPr>
          <p:cNvPicPr>
            <a:picLocks noChangeAspect="1"/>
          </p:cNvPicPr>
          <p:nvPr/>
        </p:nvPicPr>
        <p:blipFill>
          <a:blip r:embed="rId2"/>
          <a:stretch>
            <a:fillRect/>
          </a:stretch>
        </p:blipFill>
        <p:spPr>
          <a:xfrm>
            <a:off x="8712669" y="1622904"/>
            <a:ext cx="1767150" cy="5140800"/>
          </a:xfrm>
          <a:prstGeom prst="rect">
            <a:avLst/>
          </a:prstGeom>
        </p:spPr>
      </p:pic>
      <p:pic>
        <p:nvPicPr>
          <p:cNvPr id="31" name="Graphique 30">
            <a:extLst>
              <a:ext uri="{FF2B5EF4-FFF2-40B4-BE49-F238E27FC236}">
                <a16:creationId xmlns:a16="http://schemas.microsoft.com/office/drawing/2014/main" id="{E4A4DA15-479E-4454-A41B-BDE3AEA622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5561" y="1502626"/>
            <a:ext cx="1725098" cy="5244296"/>
          </a:xfrm>
          <a:prstGeom prst="rect">
            <a:avLst/>
          </a:prstGeom>
        </p:spPr>
      </p:pic>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20</a:t>
            </a:r>
            <a:endParaRPr lang="fr-MU" sz="4400">
              <a:solidFill>
                <a:srgbClr val="0070C0"/>
              </a:solidFill>
              <a:latin typeface="Open-Dyslexic" panose="020B0603030804020204" pitchFamily="34" charset="0"/>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12</a:t>
            </a:r>
            <a:endParaRPr lang="fr-MU" sz="4400">
              <a:solidFill>
                <a:srgbClr val="0070C0"/>
              </a:solidFill>
              <a:latin typeface="Open-Dyslexic" panose="020B0603030804020204" pitchFamily="34" charset="0"/>
            </a:endParaRPr>
          </a:p>
        </p:txBody>
      </p:sp>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35</a:t>
            </a:r>
            <a:endParaRPr lang="fr-MU" sz="4400">
              <a:solidFill>
                <a:srgbClr val="0070C0"/>
              </a:solidFill>
              <a:latin typeface="Open-Dyslexic" panose="020B0603030804020204" pitchFamily="34" charset="0"/>
            </a:endParaRPr>
          </a:p>
        </p:txBody>
      </p:sp>
      <p:sp>
        <p:nvSpPr>
          <p:cNvPr id="22" name="Accolade ouvrante 21">
            <a:extLst>
              <a:ext uri="{FF2B5EF4-FFF2-40B4-BE49-F238E27FC236}">
                <a16:creationId xmlns:a16="http://schemas.microsoft.com/office/drawing/2014/main" id="{CD3C7E41-CA25-497B-A560-6AECDB2C57C6}"/>
              </a:ext>
            </a:extLst>
          </p:cNvPr>
          <p:cNvSpPr/>
          <p:nvPr/>
        </p:nvSpPr>
        <p:spPr>
          <a:xfrm rot="5400000">
            <a:off x="6170733" y="1218811"/>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26" name="ZoneTexte 25">
            <a:extLst>
              <a:ext uri="{FF2B5EF4-FFF2-40B4-BE49-F238E27FC236}">
                <a16:creationId xmlns:a16="http://schemas.microsoft.com/office/drawing/2014/main" id="{E014898F-01D9-44E5-A3BA-D35E988E79DE}"/>
              </a:ext>
            </a:extLst>
          </p:cNvPr>
          <p:cNvSpPr txBox="1"/>
          <p:nvPr/>
        </p:nvSpPr>
        <p:spPr>
          <a:xfrm>
            <a:off x="6352343" y="1604177"/>
            <a:ext cx="541364" cy="1015663"/>
          </a:xfrm>
          <a:prstGeom prst="rect">
            <a:avLst/>
          </a:prstGeom>
          <a:noFill/>
        </p:spPr>
        <p:txBody>
          <a:bodyPr wrap="square" rtlCol="0">
            <a:spAutoFit/>
          </a:bodyPr>
          <a:lstStyle/>
          <a:p>
            <a:r>
              <a:rPr lang="en-US" sz="6000">
                <a:highlight>
                  <a:srgbClr val="FFFF00"/>
                </a:highlight>
              </a:rPr>
              <a:t>?</a:t>
            </a:r>
            <a:endParaRPr lang="fr-MU" sz="6000">
              <a:highlight>
                <a:srgbClr val="FFFF00"/>
              </a:highlight>
            </a:endParaRPr>
          </a:p>
        </p:txBody>
      </p:sp>
      <p:sp>
        <p:nvSpPr>
          <p:cNvPr id="27" name="Rectangle à coins arrondis 8">
            <a:extLst>
              <a:ext uri="{FF2B5EF4-FFF2-40B4-BE49-F238E27FC236}">
                <a16:creationId xmlns:a16="http://schemas.microsoft.com/office/drawing/2014/main" id="{0FAF2B32-ED14-4C07-A3E4-47B5F63AD0A1}"/>
              </a:ext>
            </a:extLst>
          </p:cNvPr>
          <p:cNvSpPr/>
          <p:nvPr/>
        </p:nvSpPr>
        <p:spPr>
          <a:xfrm>
            <a:off x="1" y="4994109"/>
            <a:ext cx="12192058" cy="1416523"/>
          </a:xfrm>
          <a:prstGeom prst="wedgeRoundRectCallout">
            <a:avLst>
              <a:gd name="adj1" fmla="val 20056"/>
              <a:gd name="adj2" fmla="val -11139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comme on cherche le TOUT, c'est à dire le nombre de perles au TOTAL, he bien on met le</a:t>
            </a:r>
            <a:r>
              <a:rPr lang="en-US" sz="4000">
                <a:highlight>
                  <a:srgbClr val="FFFF00"/>
                </a:highlight>
              </a:rPr>
              <a:t> ? </a:t>
            </a:r>
            <a:r>
              <a:rPr lang="en-US" sz="4000"/>
              <a:t>au dessus</a:t>
            </a:r>
            <a:endParaRPr lang="en-US" sz="4000" dirty="0"/>
          </a:p>
        </p:txBody>
      </p:sp>
      <p:pic>
        <p:nvPicPr>
          <p:cNvPr id="28" name="Image 27">
            <a:extLst>
              <a:ext uri="{FF2B5EF4-FFF2-40B4-BE49-F238E27FC236}">
                <a16:creationId xmlns:a16="http://schemas.microsoft.com/office/drawing/2014/main" id="{C633DA87-8B31-459E-BC4E-6F7613E715FD}"/>
              </a:ext>
            </a:extLst>
          </p:cNvPr>
          <p:cNvPicPr>
            <a:picLocks noChangeAspect="1"/>
          </p:cNvPicPr>
          <p:nvPr/>
        </p:nvPicPr>
        <p:blipFill>
          <a:blip r:embed="rId5"/>
          <a:stretch>
            <a:fillRect/>
          </a:stretch>
        </p:blipFill>
        <p:spPr>
          <a:xfrm>
            <a:off x="0" y="6240631"/>
            <a:ext cx="875071" cy="599364"/>
          </a:xfrm>
          <a:prstGeom prst="rect">
            <a:avLst/>
          </a:prstGeom>
        </p:spPr>
      </p:pic>
      <p:sp>
        <p:nvSpPr>
          <p:cNvPr id="29" name="Rectangle à coins arrondis 1">
            <a:extLst>
              <a:ext uri="{FF2B5EF4-FFF2-40B4-BE49-F238E27FC236}">
                <a16:creationId xmlns:a16="http://schemas.microsoft.com/office/drawing/2014/main" id="{1ED992AC-7799-4534-9038-E5744C7D14AE}"/>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r>
              <a:rPr lang="en-US" sz="4000">
                <a:highlight>
                  <a:srgbClr val="FFFF00"/>
                </a:highlight>
              </a:rPr>
              <a:t>?</a:t>
            </a:r>
            <a:endParaRPr lang="en-US" sz="4000" dirty="0">
              <a:highlight>
                <a:srgbClr val="FFFF00"/>
              </a:highlight>
            </a:endParaRPr>
          </a:p>
        </p:txBody>
      </p:sp>
      <p:sp>
        <p:nvSpPr>
          <p:cNvPr id="32" name="Rectangle à coins arrondis 8">
            <a:extLst>
              <a:ext uri="{FF2B5EF4-FFF2-40B4-BE49-F238E27FC236}">
                <a16:creationId xmlns:a16="http://schemas.microsoft.com/office/drawing/2014/main" id="{9ABB8B15-82BE-49A9-80FC-D5EF2E04474F}"/>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33" name="Rectangle 32">
            <a:extLst>
              <a:ext uri="{FF2B5EF4-FFF2-40B4-BE49-F238E27FC236}">
                <a16:creationId xmlns:a16="http://schemas.microsoft.com/office/drawing/2014/main" id="{3A4DDAB2-8AB1-4510-908B-D2DAF5871176}"/>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41EC9D9F-077C-4D29-8E43-F2DB0256FCF0}"/>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6" name="Rectangle 35">
            <a:extLst>
              <a:ext uri="{FF2B5EF4-FFF2-40B4-BE49-F238E27FC236}">
                <a16:creationId xmlns:a16="http://schemas.microsoft.com/office/drawing/2014/main" id="{3741B0EA-8290-487A-82FD-4A2FD5F6E320}"/>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7" name="Rectangle 36">
            <a:extLst>
              <a:ext uri="{FF2B5EF4-FFF2-40B4-BE49-F238E27FC236}">
                <a16:creationId xmlns:a16="http://schemas.microsoft.com/office/drawing/2014/main" id="{F0334950-D91D-4673-BECF-C67D6FE05D8B}"/>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3" name="Image 22">
            <a:extLst>
              <a:ext uri="{FF2B5EF4-FFF2-40B4-BE49-F238E27FC236}">
                <a16:creationId xmlns:a16="http://schemas.microsoft.com/office/drawing/2014/main" id="{18761DAB-A4FA-40DB-8675-175F8DF9AA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25749" y="1285496"/>
            <a:ext cx="1567350" cy="1738923"/>
          </a:xfrm>
          <a:prstGeom prst="rect">
            <a:avLst/>
          </a:prstGeom>
        </p:spPr>
      </p:pic>
    </p:spTree>
    <p:extLst>
      <p:ext uri="{BB962C8B-B14F-4D97-AF65-F5344CB8AC3E}">
        <p14:creationId xmlns:p14="http://schemas.microsoft.com/office/powerpoint/2010/main" val="1117291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7AAC-31EC-44D5-A9D8-0F3640993FFC}"/>
              </a:ext>
            </a:extLst>
          </p:cNvPr>
          <p:cNvSpPr/>
          <p:nvPr/>
        </p:nvSpPr>
        <p:spPr>
          <a:xfrm>
            <a:off x="3619132"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20</a:t>
            </a:r>
            <a:endParaRPr lang="fr-MU" sz="4400">
              <a:solidFill>
                <a:srgbClr val="0070C0"/>
              </a:solidFill>
              <a:latin typeface="Open-Dyslexic" panose="020B0603030804020204" pitchFamily="34" charset="0"/>
            </a:endParaRPr>
          </a:p>
        </p:txBody>
      </p:sp>
      <p:sp>
        <p:nvSpPr>
          <p:cNvPr id="9" name="Rectangle 8">
            <a:extLst>
              <a:ext uri="{FF2B5EF4-FFF2-40B4-BE49-F238E27FC236}">
                <a16:creationId xmlns:a16="http://schemas.microsoft.com/office/drawing/2014/main" id="{22A91631-BBCF-4D47-BFD9-E8D77B66FE87}"/>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35</a:t>
            </a:r>
            <a:endParaRPr lang="fr-MU" sz="4400">
              <a:solidFill>
                <a:srgbClr val="0070C0"/>
              </a:solidFill>
              <a:latin typeface="Open-Dyslexic" panose="020B0603030804020204" pitchFamily="34" charset="0"/>
            </a:endParaRPr>
          </a:p>
        </p:txBody>
      </p:sp>
      <p:sp>
        <p:nvSpPr>
          <p:cNvPr id="10" name="Rectangle 9">
            <a:extLst>
              <a:ext uri="{FF2B5EF4-FFF2-40B4-BE49-F238E27FC236}">
                <a16:creationId xmlns:a16="http://schemas.microsoft.com/office/drawing/2014/main" id="{ACD73125-BD72-4DE0-BB69-BF4CE809AA5C}"/>
              </a:ext>
            </a:extLst>
          </p:cNvPr>
          <p:cNvSpPr/>
          <p:nvPr/>
        </p:nvSpPr>
        <p:spPr>
          <a:xfrm>
            <a:off x="600482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12</a:t>
            </a:r>
            <a:endParaRPr lang="fr-MU" sz="4400">
              <a:solidFill>
                <a:srgbClr val="0070C0"/>
              </a:solidFill>
              <a:latin typeface="Open-Dyslexic" panose="020B0603030804020204" pitchFamily="34" charset="0"/>
            </a:endParaRPr>
          </a:p>
        </p:txBody>
      </p:sp>
      <p:sp>
        <p:nvSpPr>
          <p:cNvPr id="3" name="Accolade ouvrante 2">
            <a:extLst>
              <a:ext uri="{FF2B5EF4-FFF2-40B4-BE49-F238E27FC236}">
                <a16:creationId xmlns:a16="http://schemas.microsoft.com/office/drawing/2014/main" id="{34A21B8C-59A8-435A-88B8-E6DEF13C644D}"/>
              </a:ext>
            </a:extLst>
          </p:cNvPr>
          <p:cNvSpPr/>
          <p:nvPr/>
        </p:nvSpPr>
        <p:spPr>
          <a:xfrm rot="5400000">
            <a:off x="4974758" y="1169750"/>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15" name="ZoneTexte 14">
            <a:extLst>
              <a:ext uri="{FF2B5EF4-FFF2-40B4-BE49-F238E27FC236}">
                <a16:creationId xmlns:a16="http://schemas.microsoft.com/office/drawing/2014/main" id="{61D895EC-246F-475A-8C67-BE0E5F81E346}"/>
              </a:ext>
            </a:extLst>
          </p:cNvPr>
          <p:cNvSpPr txBox="1"/>
          <p:nvPr/>
        </p:nvSpPr>
        <p:spPr>
          <a:xfrm>
            <a:off x="5172689" y="1502626"/>
            <a:ext cx="541364" cy="1015663"/>
          </a:xfrm>
          <a:prstGeom prst="rect">
            <a:avLst/>
          </a:prstGeom>
          <a:noFill/>
        </p:spPr>
        <p:txBody>
          <a:bodyPr wrap="square" rtlCol="0">
            <a:spAutoFit/>
          </a:bodyPr>
          <a:lstStyle/>
          <a:p>
            <a:r>
              <a:rPr lang="en-US" sz="6000"/>
              <a:t>?</a:t>
            </a:r>
            <a:endParaRPr lang="fr-MU" sz="6000"/>
          </a:p>
        </p:txBody>
      </p:sp>
      <p:pic>
        <p:nvPicPr>
          <p:cNvPr id="13" name="Image 12">
            <a:extLst>
              <a:ext uri="{FF2B5EF4-FFF2-40B4-BE49-F238E27FC236}">
                <a16:creationId xmlns:a16="http://schemas.microsoft.com/office/drawing/2014/main" id="{268DA215-4617-4149-B9BD-2C057A69B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8571" y="2181767"/>
            <a:ext cx="1567350" cy="1738923"/>
          </a:xfrm>
          <a:prstGeom prst="rect">
            <a:avLst/>
          </a:prstGeom>
        </p:spPr>
      </p:pic>
      <p:sp>
        <p:nvSpPr>
          <p:cNvPr id="14" name="Rectangle à coins arrondis 8">
            <a:extLst>
              <a:ext uri="{FF2B5EF4-FFF2-40B4-BE49-F238E27FC236}">
                <a16:creationId xmlns:a16="http://schemas.microsoft.com/office/drawing/2014/main" id="{3C053560-7831-4307-8A40-8725A5540B6B}"/>
              </a:ext>
            </a:extLst>
          </p:cNvPr>
          <p:cNvSpPr/>
          <p:nvPr/>
        </p:nvSpPr>
        <p:spPr>
          <a:xfrm>
            <a:off x="3913239" y="5520648"/>
            <a:ext cx="5005123" cy="1155455"/>
          </a:xfrm>
          <a:prstGeom prst="wedgeRoundRectCallout">
            <a:avLst>
              <a:gd name="adj1" fmla="val 33019"/>
              <a:gd name="adj2" fmla="val -203376"/>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Voici donc notre schéma !</a:t>
            </a:r>
            <a:endParaRPr lang="en-US" sz="4000" dirty="0"/>
          </a:p>
        </p:txBody>
      </p:sp>
      <p:sp>
        <p:nvSpPr>
          <p:cNvPr id="12" name="Rectangle à coins arrondis 1">
            <a:extLst>
              <a:ext uri="{FF2B5EF4-FFF2-40B4-BE49-F238E27FC236}">
                <a16:creationId xmlns:a16="http://schemas.microsoft.com/office/drawing/2014/main" id="{E710ED50-4D2B-4391-B6C6-7512F45AB432}"/>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r>
              <a:rPr lang="en-US" sz="4000">
                <a:highlight>
                  <a:srgbClr val="FFFF00"/>
                </a:highlight>
              </a:rPr>
              <a:t>?</a:t>
            </a:r>
            <a:endParaRPr lang="en-US" sz="4000" dirty="0">
              <a:highlight>
                <a:srgbClr val="FFFF00"/>
              </a:highlight>
            </a:endParaRPr>
          </a:p>
        </p:txBody>
      </p:sp>
      <p:sp>
        <p:nvSpPr>
          <p:cNvPr id="16" name="Rectangle à coins arrondis 8">
            <a:extLst>
              <a:ext uri="{FF2B5EF4-FFF2-40B4-BE49-F238E27FC236}">
                <a16:creationId xmlns:a16="http://schemas.microsoft.com/office/drawing/2014/main" id="{588D36F8-0D7F-4762-83D1-A48AC3DDEF7A}"/>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17" name="Rectangle 16">
            <a:extLst>
              <a:ext uri="{FF2B5EF4-FFF2-40B4-BE49-F238E27FC236}">
                <a16:creationId xmlns:a16="http://schemas.microsoft.com/office/drawing/2014/main" id="{985213F4-0378-4FDF-BCE8-E50C13CBA26E}"/>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Rectangle 17">
            <a:extLst>
              <a:ext uri="{FF2B5EF4-FFF2-40B4-BE49-F238E27FC236}">
                <a16:creationId xmlns:a16="http://schemas.microsoft.com/office/drawing/2014/main" id="{F2DE38B7-3A32-47C3-94A9-8D357E9B1CC8}"/>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Rectangle 18">
            <a:extLst>
              <a:ext uri="{FF2B5EF4-FFF2-40B4-BE49-F238E27FC236}">
                <a16:creationId xmlns:a16="http://schemas.microsoft.com/office/drawing/2014/main" id="{B8A15F7B-C3AE-451D-806E-01786BB9552E}"/>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1F7C9E3D-3637-4C1B-8A03-B165DF33D47C}"/>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2511459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7AAC-31EC-44D5-A9D8-0F3640993FFC}"/>
              </a:ext>
            </a:extLst>
          </p:cNvPr>
          <p:cNvSpPr/>
          <p:nvPr/>
        </p:nvSpPr>
        <p:spPr>
          <a:xfrm>
            <a:off x="3619132"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20</a:t>
            </a:r>
            <a:endParaRPr lang="fr-MU" sz="4400">
              <a:solidFill>
                <a:srgbClr val="0070C0"/>
              </a:solidFill>
              <a:latin typeface="Open-Dyslexic" panose="020B0603030804020204" pitchFamily="34" charset="0"/>
            </a:endParaRPr>
          </a:p>
        </p:txBody>
      </p:sp>
      <p:sp>
        <p:nvSpPr>
          <p:cNvPr id="9" name="Rectangle 8">
            <a:extLst>
              <a:ext uri="{FF2B5EF4-FFF2-40B4-BE49-F238E27FC236}">
                <a16:creationId xmlns:a16="http://schemas.microsoft.com/office/drawing/2014/main" id="{22A91631-BBCF-4D47-BFD9-E8D77B66FE87}"/>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35</a:t>
            </a:r>
            <a:endParaRPr lang="fr-MU" sz="4400">
              <a:solidFill>
                <a:srgbClr val="0070C0"/>
              </a:solidFill>
              <a:latin typeface="Open-Dyslexic" panose="020B0603030804020204" pitchFamily="34" charset="0"/>
            </a:endParaRPr>
          </a:p>
        </p:txBody>
      </p:sp>
      <p:sp>
        <p:nvSpPr>
          <p:cNvPr id="10" name="Rectangle 9">
            <a:extLst>
              <a:ext uri="{FF2B5EF4-FFF2-40B4-BE49-F238E27FC236}">
                <a16:creationId xmlns:a16="http://schemas.microsoft.com/office/drawing/2014/main" id="{ACD73125-BD72-4DE0-BB69-BF4CE809AA5C}"/>
              </a:ext>
            </a:extLst>
          </p:cNvPr>
          <p:cNvSpPr/>
          <p:nvPr/>
        </p:nvSpPr>
        <p:spPr>
          <a:xfrm>
            <a:off x="600482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Open-Dyslexic" panose="020B0603030804020204" pitchFamily="34" charset="0"/>
              </a:rPr>
              <a:t>12</a:t>
            </a:r>
            <a:endParaRPr lang="fr-MU" sz="4400">
              <a:solidFill>
                <a:srgbClr val="0070C0"/>
              </a:solidFill>
              <a:latin typeface="Open-Dyslexic" panose="020B0603030804020204" pitchFamily="34" charset="0"/>
            </a:endParaRPr>
          </a:p>
        </p:txBody>
      </p:sp>
      <p:sp>
        <p:nvSpPr>
          <p:cNvPr id="3" name="Accolade ouvrante 2">
            <a:extLst>
              <a:ext uri="{FF2B5EF4-FFF2-40B4-BE49-F238E27FC236}">
                <a16:creationId xmlns:a16="http://schemas.microsoft.com/office/drawing/2014/main" id="{34A21B8C-59A8-435A-88B8-E6DEF13C644D}"/>
              </a:ext>
            </a:extLst>
          </p:cNvPr>
          <p:cNvSpPr/>
          <p:nvPr/>
        </p:nvSpPr>
        <p:spPr>
          <a:xfrm rot="5400000">
            <a:off x="4974758" y="1169750"/>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15" name="ZoneTexte 14">
            <a:extLst>
              <a:ext uri="{FF2B5EF4-FFF2-40B4-BE49-F238E27FC236}">
                <a16:creationId xmlns:a16="http://schemas.microsoft.com/office/drawing/2014/main" id="{61D895EC-246F-475A-8C67-BE0E5F81E346}"/>
              </a:ext>
            </a:extLst>
          </p:cNvPr>
          <p:cNvSpPr txBox="1"/>
          <p:nvPr/>
        </p:nvSpPr>
        <p:spPr>
          <a:xfrm>
            <a:off x="5172689" y="1502626"/>
            <a:ext cx="541364" cy="1015663"/>
          </a:xfrm>
          <a:prstGeom prst="rect">
            <a:avLst/>
          </a:prstGeom>
          <a:noFill/>
        </p:spPr>
        <p:txBody>
          <a:bodyPr wrap="square" rtlCol="0">
            <a:spAutoFit/>
          </a:bodyPr>
          <a:lstStyle/>
          <a:p>
            <a:r>
              <a:rPr lang="en-US" sz="6000"/>
              <a:t>?</a:t>
            </a:r>
            <a:endParaRPr lang="fr-MU" sz="6000"/>
          </a:p>
        </p:txBody>
      </p:sp>
      <p:sp>
        <p:nvSpPr>
          <p:cNvPr id="16" name="Flèche : gauche 15">
            <a:extLst>
              <a:ext uri="{FF2B5EF4-FFF2-40B4-BE49-F238E27FC236}">
                <a16:creationId xmlns:a16="http://schemas.microsoft.com/office/drawing/2014/main" id="{AF722873-1BF9-4B2C-9F5A-A1A9409DCAE5}"/>
              </a:ext>
            </a:extLst>
          </p:cNvPr>
          <p:cNvSpPr/>
          <p:nvPr/>
        </p:nvSpPr>
        <p:spPr>
          <a:xfrm rot="5400000">
            <a:off x="3854472" y="4409364"/>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Flèche : gauche 17">
            <a:extLst>
              <a:ext uri="{FF2B5EF4-FFF2-40B4-BE49-F238E27FC236}">
                <a16:creationId xmlns:a16="http://schemas.microsoft.com/office/drawing/2014/main" id="{E1F6C3F7-0A30-4A78-BF54-553BC8026A83}"/>
              </a:ext>
            </a:extLst>
          </p:cNvPr>
          <p:cNvSpPr/>
          <p:nvPr/>
        </p:nvSpPr>
        <p:spPr>
          <a:xfrm rot="5400000">
            <a:off x="5009725" y="4421305"/>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Flèche : gauche 18">
            <a:extLst>
              <a:ext uri="{FF2B5EF4-FFF2-40B4-BE49-F238E27FC236}">
                <a16:creationId xmlns:a16="http://schemas.microsoft.com/office/drawing/2014/main" id="{8F48B56E-B0A0-45B5-8350-B03FE87DECE3}"/>
              </a:ext>
            </a:extLst>
          </p:cNvPr>
          <p:cNvSpPr/>
          <p:nvPr/>
        </p:nvSpPr>
        <p:spPr>
          <a:xfrm rot="5400000">
            <a:off x="6164978" y="4433246"/>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Organigramme : Procédé 20">
            <a:extLst>
              <a:ext uri="{FF2B5EF4-FFF2-40B4-BE49-F238E27FC236}">
                <a16:creationId xmlns:a16="http://schemas.microsoft.com/office/drawing/2014/main" id="{44A18DA7-9FB8-40C2-A4FF-56452B9B0C84}"/>
              </a:ext>
            </a:extLst>
          </p:cNvPr>
          <p:cNvSpPr/>
          <p:nvPr/>
        </p:nvSpPr>
        <p:spPr>
          <a:xfrm>
            <a:off x="3799884" y="5232880"/>
            <a:ext cx="3204309"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les PARTIES</a:t>
            </a:r>
            <a:endParaRPr lang="fr-MU" sz="3600"/>
          </a:p>
        </p:txBody>
      </p:sp>
      <p:pic>
        <p:nvPicPr>
          <p:cNvPr id="13" name="Image 12">
            <a:extLst>
              <a:ext uri="{FF2B5EF4-FFF2-40B4-BE49-F238E27FC236}">
                <a16:creationId xmlns:a16="http://schemas.microsoft.com/office/drawing/2014/main" id="{268DA215-4617-4149-B9BD-2C057A69B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9944" y="3956551"/>
            <a:ext cx="1567350" cy="1738923"/>
          </a:xfrm>
          <a:prstGeom prst="rect">
            <a:avLst/>
          </a:prstGeom>
        </p:spPr>
      </p:pic>
      <p:sp>
        <p:nvSpPr>
          <p:cNvPr id="14" name="Rectangle à coins arrondis 8">
            <a:extLst>
              <a:ext uri="{FF2B5EF4-FFF2-40B4-BE49-F238E27FC236}">
                <a16:creationId xmlns:a16="http://schemas.microsoft.com/office/drawing/2014/main" id="{3C053560-7831-4307-8A40-8725A5540B6B}"/>
              </a:ext>
            </a:extLst>
          </p:cNvPr>
          <p:cNvSpPr/>
          <p:nvPr/>
        </p:nvSpPr>
        <p:spPr>
          <a:xfrm>
            <a:off x="2" y="5744537"/>
            <a:ext cx="12191998" cy="1134781"/>
          </a:xfrm>
          <a:prstGeom prst="wedgeRoundRectCallout">
            <a:avLst>
              <a:gd name="adj1" fmla="val 11315"/>
              <a:gd name="adj2" fmla="val -6207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Les PARTIES : ici il y en a 3, autant que de couleurs de perles</a:t>
            </a:r>
            <a:endParaRPr lang="en-US" sz="4000" dirty="0"/>
          </a:p>
        </p:txBody>
      </p:sp>
      <p:sp>
        <p:nvSpPr>
          <p:cNvPr id="20" name="Rectangle à coins arrondis 1">
            <a:extLst>
              <a:ext uri="{FF2B5EF4-FFF2-40B4-BE49-F238E27FC236}">
                <a16:creationId xmlns:a16="http://schemas.microsoft.com/office/drawing/2014/main" id="{08E2330F-A8F1-4093-B254-99347655CE5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2" name="Rectangle à coins arrondis 8">
            <a:extLst>
              <a:ext uri="{FF2B5EF4-FFF2-40B4-BE49-F238E27FC236}">
                <a16:creationId xmlns:a16="http://schemas.microsoft.com/office/drawing/2014/main" id="{81A912D1-8D3B-49B9-A9E7-0607279B3ED7}"/>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a:t>
            </a:r>
            <a:r>
              <a:rPr lang="en-US" sz="4000">
                <a:highlight>
                  <a:srgbClr val="FFFF00"/>
                </a:highlight>
              </a:rPr>
              <a:t>20</a:t>
            </a:r>
            <a:r>
              <a:rPr lang="en-US" sz="4000"/>
              <a:t> perles bleues, </a:t>
            </a:r>
            <a:r>
              <a:rPr lang="en-US" sz="4000">
                <a:highlight>
                  <a:srgbClr val="FFFF00"/>
                </a:highlight>
              </a:rPr>
              <a:t>35</a:t>
            </a:r>
            <a:r>
              <a:rPr lang="en-US" sz="4000"/>
              <a:t> perles roses et </a:t>
            </a:r>
            <a:r>
              <a:rPr lang="en-US" sz="4000">
                <a:highlight>
                  <a:srgbClr val="FFFF00"/>
                </a:highlight>
              </a:rPr>
              <a:t>12</a:t>
            </a:r>
            <a:r>
              <a:rPr lang="en-US" sz="4000"/>
              <a:t> perles vertes, et la boite m'a couté 13 euros.</a:t>
            </a:r>
            <a:endParaRPr lang="en-US" sz="4000" dirty="0"/>
          </a:p>
        </p:txBody>
      </p:sp>
      <p:sp>
        <p:nvSpPr>
          <p:cNvPr id="23" name="Rectangle 22">
            <a:extLst>
              <a:ext uri="{FF2B5EF4-FFF2-40B4-BE49-F238E27FC236}">
                <a16:creationId xmlns:a16="http://schemas.microsoft.com/office/drawing/2014/main" id="{3F8FF050-681D-4499-97C9-A9AC554EC6D3}"/>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23">
            <a:extLst>
              <a:ext uri="{FF2B5EF4-FFF2-40B4-BE49-F238E27FC236}">
                <a16:creationId xmlns:a16="http://schemas.microsoft.com/office/drawing/2014/main" id="{DDE9A09E-0881-48DA-BD6D-88718550FD2D}"/>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24">
            <a:extLst>
              <a:ext uri="{FF2B5EF4-FFF2-40B4-BE49-F238E27FC236}">
                <a16:creationId xmlns:a16="http://schemas.microsoft.com/office/drawing/2014/main" id="{533E5E98-7313-44BD-AC87-5A0FACA73797}"/>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Rectangle 25">
            <a:extLst>
              <a:ext uri="{FF2B5EF4-FFF2-40B4-BE49-F238E27FC236}">
                <a16:creationId xmlns:a16="http://schemas.microsoft.com/office/drawing/2014/main" id="{93F71F0D-740D-48F0-84EA-53FA8BFE3D39}"/>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904776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7AAC-31EC-44D5-A9D8-0F3640993FFC}"/>
              </a:ext>
            </a:extLst>
          </p:cNvPr>
          <p:cNvSpPr/>
          <p:nvPr/>
        </p:nvSpPr>
        <p:spPr>
          <a:xfrm>
            <a:off x="3619132"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9" name="Rectangle 8">
            <a:extLst>
              <a:ext uri="{FF2B5EF4-FFF2-40B4-BE49-F238E27FC236}">
                <a16:creationId xmlns:a16="http://schemas.microsoft.com/office/drawing/2014/main" id="{22A91631-BBCF-4D47-BFD9-E8D77B66FE87}"/>
              </a:ext>
            </a:extLst>
          </p:cNvPr>
          <p:cNvSpPr/>
          <p:nvPr/>
        </p:nvSpPr>
        <p:spPr>
          <a:xfrm>
            <a:off x="4811978" y="3434971"/>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sp>
        <p:nvSpPr>
          <p:cNvPr id="10" name="Rectangle 9">
            <a:extLst>
              <a:ext uri="{FF2B5EF4-FFF2-40B4-BE49-F238E27FC236}">
                <a16:creationId xmlns:a16="http://schemas.microsoft.com/office/drawing/2014/main" id="{ACD73125-BD72-4DE0-BB69-BF4CE809AA5C}"/>
              </a:ext>
            </a:extLst>
          </p:cNvPr>
          <p:cNvSpPr/>
          <p:nvPr/>
        </p:nvSpPr>
        <p:spPr>
          <a:xfrm>
            <a:off x="600482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12</a:t>
            </a:r>
            <a:endParaRPr lang="fr-MU" sz="4400">
              <a:solidFill>
                <a:srgbClr val="0070C0"/>
              </a:solidFill>
            </a:endParaRPr>
          </a:p>
        </p:txBody>
      </p:sp>
      <p:sp>
        <p:nvSpPr>
          <p:cNvPr id="3" name="Accolade ouvrante 2">
            <a:extLst>
              <a:ext uri="{FF2B5EF4-FFF2-40B4-BE49-F238E27FC236}">
                <a16:creationId xmlns:a16="http://schemas.microsoft.com/office/drawing/2014/main" id="{34A21B8C-59A8-435A-88B8-E6DEF13C644D}"/>
              </a:ext>
            </a:extLst>
          </p:cNvPr>
          <p:cNvSpPr/>
          <p:nvPr/>
        </p:nvSpPr>
        <p:spPr>
          <a:xfrm rot="5400000">
            <a:off x="4974758" y="1169750"/>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15" name="ZoneTexte 14">
            <a:extLst>
              <a:ext uri="{FF2B5EF4-FFF2-40B4-BE49-F238E27FC236}">
                <a16:creationId xmlns:a16="http://schemas.microsoft.com/office/drawing/2014/main" id="{61D895EC-246F-475A-8C67-BE0E5F81E346}"/>
              </a:ext>
            </a:extLst>
          </p:cNvPr>
          <p:cNvSpPr txBox="1"/>
          <p:nvPr/>
        </p:nvSpPr>
        <p:spPr>
          <a:xfrm>
            <a:off x="5172689" y="1502626"/>
            <a:ext cx="541364" cy="1015663"/>
          </a:xfrm>
          <a:prstGeom prst="rect">
            <a:avLst/>
          </a:prstGeom>
          <a:noFill/>
        </p:spPr>
        <p:txBody>
          <a:bodyPr wrap="square" rtlCol="0">
            <a:spAutoFit/>
          </a:bodyPr>
          <a:lstStyle/>
          <a:p>
            <a:r>
              <a:rPr lang="en-US" sz="6000"/>
              <a:t>?</a:t>
            </a:r>
            <a:endParaRPr lang="fr-MU" sz="6000"/>
          </a:p>
        </p:txBody>
      </p:sp>
      <p:sp>
        <p:nvSpPr>
          <p:cNvPr id="4" name="Flèche : gauche 3">
            <a:extLst>
              <a:ext uri="{FF2B5EF4-FFF2-40B4-BE49-F238E27FC236}">
                <a16:creationId xmlns:a16="http://schemas.microsoft.com/office/drawing/2014/main" id="{7D7F1AC8-5596-4AA5-9013-4909DE426B73}"/>
              </a:ext>
            </a:extLst>
          </p:cNvPr>
          <p:cNvSpPr/>
          <p:nvPr/>
        </p:nvSpPr>
        <p:spPr>
          <a:xfrm>
            <a:off x="5798991" y="1857089"/>
            <a:ext cx="1670436" cy="4441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6" name="Flèche : gauche 15">
            <a:extLst>
              <a:ext uri="{FF2B5EF4-FFF2-40B4-BE49-F238E27FC236}">
                <a16:creationId xmlns:a16="http://schemas.microsoft.com/office/drawing/2014/main" id="{AF722873-1BF9-4B2C-9F5A-A1A9409DCAE5}"/>
              </a:ext>
            </a:extLst>
          </p:cNvPr>
          <p:cNvSpPr/>
          <p:nvPr/>
        </p:nvSpPr>
        <p:spPr>
          <a:xfrm rot="5400000">
            <a:off x="3854472" y="4409364"/>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Flèche : gauche 17">
            <a:extLst>
              <a:ext uri="{FF2B5EF4-FFF2-40B4-BE49-F238E27FC236}">
                <a16:creationId xmlns:a16="http://schemas.microsoft.com/office/drawing/2014/main" id="{E1F6C3F7-0A30-4A78-BF54-553BC8026A83}"/>
              </a:ext>
            </a:extLst>
          </p:cNvPr>
          <p:cNvSpPr/>
          <p:nvPr/>
        </p:nvSpPr>
        <p:spPr>
          <a:xfrm rot="5400000">
            <a:off x="5009725" y="4421305"/>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Flèche : gauche 18">
            <a:extLst>
              <a:ext uri="{FF2B5EF4-FFF2-40B4-BE49-F238E27FC236}">
                <a16:creationId xmlns:a16="http://schemas.microsoft.com/office/drawing/2014/main" id="{8F48B56E-B0A0-45B5-8350-B03FE87DECE3}"/>
              </a:ext>
            </a:extLst>
          </p:cNvPr>
          <p:cNvSpPr/>
          <p:nvPr/>
        </p:nvSpPr>
        <p:spPr>
          <a:xfrm rot="5400000">
            <a:off x="6164978" y="4433246"/>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4" name="Rectangle à coins arrondis 8">
            <a:extLst>
              <a:ext uri="{FF2B5EF4-FFF2-40B4-BE49-F238E27FC236}">
                <a16:creationId xmlns:a16="http://schemas.microsoft.com/office/drawing/2014/main" id="{3C053560-7831-4307-8A40-8725A5540B6B}"/>
              </a:ext>
            </a:extLst>
          </p:cNvPr>
          <p:cNvSpPr/>
          <p:nvPr/>
        </p:nvSpPr>
        <p:spPr>
          <a:xfrm>
            <a:off x="7740033" y="3449351"/>
            <a:ext cx="4442064" cy="1386646"/>
          </a:xfrm>
          <a:prstGeom prst="wedgeRoundRectCallout">
            <a:avLst>
              <a:gd name="adj1" fmla="val 6968"/>
              <a:gd name="adj2" fmla="val -8393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le TOUT, situé au-dessus</a:t>
            </a:r>
            <a:endParaRPr lang="en-US" sz="4000" dirty="0"/>
          </a:p>
        </p:txBody>
      </p:sp>
      <p:sp>
        <p:nvSpPr>
          <p:cNvPr id="17" name="Rectangle à coins arrondis 8">
            <a:extLst>
              <a:ext uri="{FF2B5EF4-FFF2-40B4-BE49-F238E27FC236}">
                <a16:creationId xmlns:a16="http://schemas.microsoft.com/office/drawing/2014/main" id="{7D6AEECC-FAFE-46EC-9952-3CB77ECD0C12}"/>
              </a:ext>
            </a:extLst>
          </p:cNvPr>
          <p:cNvSpPr/>
          <p:nvPr/>
        </p:nvSpPr>
        <p:spPr>
          <a:xfrm>
            <a:off x="7763618" y="4870951"/>
            <a:ext cx="4442065" cy="1969044"/>
          </a:xfrm>
          <a:prstGeom prst="wedgeRoundRectCallout">
            <a:avLst>
              <a:gd name="adj1" fmla="val -18044"/>
              <a:gd name="adj2" fmla="val -60907"/>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Le TOUT est la COMPOSITION des PARTIES</a:t>
            </a:r>
            <a:endParaRPr lang="en-US" sz="4000" dirty="0"/>
          </a:p>
        </p:txBody>
      </p:sp>
      <p:sp>
        <p:nvSpPr>
          <p:cNvPr id="29" name="Rectangle à coins arrondis 1">
            <a:extLst>
              <a:ext uri="{FF2B5EF4-FFF2-40B4-BE49-F238E27FC236}">
                <a16:creationId xmlns:a16="http://schemas.microsoft.com/office/drawing/2014/main" id="{5AD5CD7C-5BDE-4F65-9D2B-EA349344A92B}"/>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r>
              <a:rPr lang="en-US" sz="4000">
                <a:highlight>
                  <a:srgbClr val="FFFF00"/>
                </a:highlight>
              </a:rPr>
              <a:t>?</a:t>
            </a:r>
            <a:endParaRPr lang="en-US" sz="4000" dirty="0">
              <a:highlight>
                <a:srgbClr val="FFFF00"/>
              </a:highlight>
            </a:endParaRPr>
          </a:p>
        </p:txBody>
      </p:sp>
      <p:sp>
        <p:nvSpPr>
          <p:cNvPr id="30" name="Rectangle à coins arrondis 8">
            <a:extLst>
              <a:ext uri="{FF2B5EF4-FFF2-40B4-BE49-F238E27FC236}">
                <a16:creationId xmlns:a16="http://schemas.microsoft.com/office/drawing/2014/main" id="{9D800012-D76B-4ECB-BCA3-DC6D1D9B109C}"/>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31" name="Rectangle 30">
            <a:extLst>
              <a:ext uri="{FF2B5EF4-FFF2-40B4-BE49-F238E27FC236}">
                <a16:creationId xmlns:a16="http://schemas.microsoft.com/office/drawing/2014/main" id="{5A89DFF0-EB8C-46B0-A249-0DB4F25BF6F6}"/>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00B2EC3E-4F77-4CD8-B8FB-C24966216EAC}"/>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DAD4D508-E485-4FF9-B10C-A8D57AD6A821}"/>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1D09671B-2F47-40EC-9F9E-8ED2FA6823A7}"/>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3" name="Image 12">
            <a:extLst>
              <a:ext uri="{FF2B5EF4-FFF2-40B4-BE49-F238E27FC236}">
                <a16:creationId xmlns:a16="http://schemas.microsoft.com/office/drawing/2014/main" id="{268DA215-4617-4149-B9BD-2C057A69B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0319" y="1502626"/>
            <a:ext cx="1567350" cy="1738923"/>
          </a:xfrm>
          <a:prstGeom prst="rect">
            <a:avLst/>
          </a:prstGeom>
        </p:spPr>
      </p:pic>
      <p:pic>
        <p:nvPicPr>
          <p:cNvPr id="6" name="Image 5">
            <a:extLst>
              <a:ext uri="{FF2B5EF4-FFF2-40B4-BE49-F238E27FC236}">
                <a16:creationId xmlns:a16="http://schemas.microsoft.com/office/drawing/2014/main" id="{8EDE086B-7271-4053-A366-1B3E003BA5D1}"/>
              </a:ext>
            </a:extLst>
          </p:cNvPr>
          <p:cNvPicPr>
            <a:picLocks noChangeAspect="1"/>
          </p:cNvPicPr>
          <p:nvPr/>
        </p:nvPicPr>
        <p:blipFill>
          <a:blip r:embed="rId3">
            <a:duotone>
              <a:schemeClr val="accent1">
                <a:shade val="45000"/>
                <a:satMod val="135000"/>
              </a:schemeClr>
              <a:prstClr val="white"/>
            </a:duotone>
          </a:blip>
          <a:stretch>
            <a:fillRect/>
          </a:stretch>
        </p:blipFill>
        <p:spPr>
          <a:xfrm>
            <a:off x="7579763" y="1822135"/>
            <a:ext cx="1323668" cy="455341"/>
          </a:xfrm>
          <a:prstGeom prst="rect">
            <a:avLst/>
          </a:prstGeom>
        </p:spPr>
      </p:pic>
      <p:sp>
        <p:nvSpPr>
          <p:cNvPr id="35" name="Organigramme : Procédé 34">
            <a:extLst>
              <a:ext uri="{FF2B5EF4-FFF2-40B4-BE49-F238E27FC236}">
                <a16:creationId xmlns:a16="http://schemas.microsoft.com/office/drawing/2014/main" id="{ACBC2681-7196-4C57-B6C4-58149824AEBE}"/>
              </a:ext>
            </a:extLst>
          </p:cNvPr>
          <p:cNvSpPr/>
          <p:nvPr/>
        </p:nvSpPr>
        <p:spPr>
          <a:xfrm>
            <a:off x="3799884" y="5232880"/>
            <a:ext cx="3204309"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les PARTIES</a:t>
            </a:r>
            <a:endParaRPr lang="fr-MU" sz="3600"/>
          </a:p>
        </p:txBody>
      </p:sp>
    </p:spTree>
    <p:extLst>
      <p:ext uri="{BB962C8B-B14F-4D97-AF65-F5344CB8AC3E}">
        <p14:creationId xmlns:p14="http://schemas.microsoft.com/office/powerpoint/2010/main" val="830714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1B245D5-C235-4A42-9EAE-5728A70C85E6}"/>
              </a:ext>
            </a:extLst>
          </p:cNvPr>
          <p:cNvPicPr>
            <a:picLocks noChangeAspect="1"/>
          </p:cNvPicPr>
          <p:nvPr/>
        </p:nvPicPr>
        <p:blipFill>
          <a:blip r:embed="rId2"/>
          <a:stretch>
            <a:fillRect/>
          </a:stretch>
        </p:blipFill>
        <p:spPr>
          <a:xfrm>
            <a:off x="2461602" y="1254736"/>
            <a:ext cx="6997435" cy="4552095"/>
          </a:xfrm>
          <a:prstGeom prst="rect">
            <a:avLst/>
          </a:prstGeom>
        </p:spPr>
      </p:pic>
      <p:pic>
        <p:nvPicPr>
          <p:cNvPr id="7" name="Image 6">
            <a:extLst>
              <a:ext uri="{FF2B5EF4-FFF2-40B4-BE49-F238E27FC236}">
                <a16:creationId xmlns:a16="http://schemas.microsoft.com/office/drawing/2014/main" id="{87CB91AB-B10C-4A92-857D-A9A6B53A6E56}"/>
              </a:ext>
            </a:extLst>
          </p:cNvPr>
          <p:cNvPicPr>
            <a:picLocks noChangeAspect="1"/>
          </p:cNvPicPr>
          <p:nvPr/>
        </p:nvPicPr>
        <p:blipFill rotWithShape="1">
          <a:blip r:embed="rId3">
            <a:extLst>
              <a:ext uri="{28A0092B-C50C-407E-A947-70E740481C1C}">
                <a14:useLocalDpi xmlns:a14="http://schemas.microsoft.com/office/drawing/2010/main" val="0"/>
              </a:ext>
            </a:extLst>
          </a:blip>
          <a:srcRect l="3641" t="6193" r="4234" b="5317"/>
          <a:stretch/>
        </p:blipFill>
        <p:spPr>
          <a:xfrm rot="398084">
            <a:off x="6058010" y="89860"/>
            <a:ext cx="1659088" cy="1787217"/>
          </a:xfrm>
          <a:prstGeom prst="rect">
            <a:avLst/>
          </a:prstGeom>
        </p:spPr>
      </p:pic>
      <p:sp>
        <p:nvSpPr>
          <p:cNvPr id="14" name="Rectangle à coins arrondis 8">
            <a:extLst>
              <a:ext uri="{FF2B5EF4-FFF2-40B4-BE49-F238E27FC236}">
                <a16:creationId xmlns:a16="http://schemas.microsoft.com/office/drawing/2014/main" id="{EB737B01-EC44-48F4-B37F-6FC5A7689A15}"/>
              </a:ext>
            </a:extLst>
          </p:cNvPr>
          <p:cNvSpPr/>
          <p:nvPr/>
        </p:nvSpPr>
        <p:spPr>
          <a:xfrm>
            <a:off x="8190271" y="0"/>
            <a:ext cx="3975445" cy="1779639"/>
          </a:xfrm>
          <a:prstGeom prst="wedgeRoundRectCallout">
            <a:avLst>
              <a:gd name="adj1" fmla="val -68703"/>
              <a:gd name="adj2" fmla="val 8662"/>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 la main levée, pour gagner du temps</a:t>
            </a:r>
          </a:p>
        </p:txBody>
      </p:sp>
      <p:sp>
        <p:nvSpPr>
          <p:cNvPr id="12" name="Rectangle à coins arrondis 8">
            <a:extLst>
              <a:ext uri="{FF2B5EF4-FFF2-40B4-BE49-F238E27FC236}">
                <a16:creationId xmlns:a16="http://schemas.microsoft.com/office/drawing/2014/main" id="{A8313CA5-8C92-4C29-B364-DF3CA582C140}"/>
              </a:ext>
            </a:extLst>
          </p:cNvPr>
          <p:cNvSpPr/>
          <p:nvPr/>
        </p:nvSpPr>
        <p:spPr>
          <a:xfrm>
            <a:off x="8917858" y="1779639"/>
            <a:ext cx="3247857" cy="2549091"/>
          </a:xfrm>
          <a:prstGeom prst="wedgeRoundRectCallout">
            <a:avLst>
              <a:gd name="adj1" fmla="val -41773"/>
              <a:gd name="adj2" fmla="val -60185"/>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On met les valeurs et on laisse le </a:t>
            </a:r>
            <a:r>
              <a:rPr lang="en-US" sz="4000" b="1">
                <a:solidFill>
                  <a:schemeClr val="tx1"/>
                </a:solidFill>
              </a:rPr>
              <a:t>?</a:t>
            </a:r>
            <a:r>
              <a:rPr lang="en-US" sz="4000"/>
              <a:t> à sa place</a:t>
            </a:r>
          </a:p>
        </p:txBody>
      </p:sp>
      <p:pic>
        <p:nvPicPr>
          <p:cNvPr id="8" name="Image 7">
            <a:extLst>
              <a:ext uri="{FF2B5EF4-FFF2-40B4-BE49-F238E27FC236}">
                <a16:creationId xmlns:a16="http://schemas.microsoft.com/office/drawing/2014/main" id="{EECCFD2E-530D-42D6-81B0-F00446613DEB}"/>
              </a:ext>
            </a:extLst>
          </p:cNvPr>
          <p:cNvPicPr>
            <a:picLocks noChangeAspect="1"/>
          </p:cNvPicPr>
          <p:nvPr/>
        </p:nvPicPr>
        <p:blipFill rotWithShape="1">
          <a:blip r:embed="rId4"/>
          <a:srcRect b="56740"/>
          <a:stretch/>
        </p:blipFill>
        <p:spPr>
          <a:xfrm>
            <a:off x="72743" y="4475258"/>
            <a:ext cx="2540565" cy="2382742"/>
          </a:xfrm>
          <a:prstGeom prst="rect">
            <a:avLst/>
          </a:prstGeom>
        </p:spPr>
      </p:pic>
      <p:sp>
        <p:nvSpPr>
          <p:cNvPr id="13" name="Rectangle 12">
            <a:extLst>
              <a:ext uri="{FF2B5EF4-FFF2-40B4-BE49-F238E27FC236}">
                <a16:creationId xmlns:a16="http://schemas.microsoft.com/office/drawing/2014/main" id="{52526F00-F65A-48AD-9063-7E0FEE3CCA90}"/>
              </a:ext>
            </a:extLst>
          </p:cNvPr>
          <p:cNvSpPr/>
          <p:nvPr/>
        </p:nvSpPr>
        <p:spPr>
          <a:xfrm>
            <a:off x="344443" y="2937383"/>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9" name="Groupe 8">
            <a:extLst>
              <a:ext uri="{FF2B5EF4-FFF2-40B4-BE49-F238E27FC236}">
                <a16:creationId xmlns:a16="http://schemas.microsoft.com/office/drawing/2014/main" id="{29C9CF1A-223B-400F-8A96-F33116AAE3BB}"/>
              </a:ext>
            </a:extLst>
          </p:cNvPr>
          <p:cNvGrpSpPr/>
          <p:nvPr/>
        </p:nvGrpSpPr>
        <p:grpSpPr>
          <a:xfrm>
            <a:off x="433877" y="3010016"/>
            <a:ext cx="1620000" cy="1620000"/>
            <a:chOff x="1427790" y="3010016"/>
            <a:chExt cx="1620000" cy="1620000"/>
          </a:xfrm>
        </p:grpSpPr>
        <p:sp>
          <p:nvSpPr>
            <p:cNvPr id="10" name="Ellipse 9">
              <a:extLst>
                <a:ext uri="{FF2B5EF4-FFF2-40B4-BE49-F238E27FC236}">
                  <a16:creationId xmlns:a16="http://schemas.microsoft.com/office/drawing/2014/main" id="{71BE3FC4-2E98-4AD6-9E02-D780A05A9F62}"/>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1" name="Graphique 10" descr="Suspendre avec un remplissage uni">
              <a:extLst>
                <a:ext uri="{FF2B5EF4-FFF2-40B4-BE49-F238E27FC236}">
                  <a16:creationId xmlns:a16="http://schemas.microsoft.com/office/drawing/2014/main" id="{186DDB0A-E8B7-48B0-A927-84D44B278D4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25790" y="3185121"/>
              <a:ext cx="1224000" cy="1224000"/>
            </a:xfrm>
            <a:prstGeom prst="rect">
              <a:avLst/>
            </a:prstGeom>
          </p:spPr>
        </p:pic>
      </p:grpSp>
      <p:pic>
        <p:nvPicPr>
          <p:cNvPr id="15" name="Image 14">
            <a:extLst>
              <a:ext uri="{FF2B5EF4-FFF2-40B4-BE49-F238E27FC236}">
                <a16:creationId xmlns:a16="http://schemas.microsoft.com/office/drawing/2014/main" id="{1242800F-E6B2-4FE6-98B9-BFF67EFD1BCD}"/>
              </a:ext>
            </a:extLst>
          </p:cNvPr>
          <p:cNvPicPr>
            <a:picLocks noChangeAspect="1"/>
          </p:cNvPicPr>
          <p:nvPr/>
        </p:nvPicPr>
        <p:blipFill>
          <a:blip r:embed="rId7"/>
          <a:stretch>
            <a:fillRect/>
          </a:stretch>
        </p:blipFill>
        <p:spPr>
          <a:xfrm>
            <a:off x="0" y="6240631"/>
            <a:ext cx="875071" cy="599364"/>
          </a:xfrm>
          <a:prstGeom prst="rect">
            <a:avLst/>
          </a:prstGeom>
        </p:spPr>
      </p:pic>
      <p:sp>
        <p:nvSpPr>
          <p:cNvPr id="16" name="Rectangle à coins arrondis 8">
            <a:extLst>
              <a:ext uri="{FF2B5EF4-FFF2-40B4-BE49-F238E27FC236}">
                <a16:creationId xmlns:a16="http://schemas.microsoft.com/office/drawing/2014/main" id="{A0499AEC-B933-48BA-AE84-DAEA6DF86CD8}"/>
              </a:ext>
            </a:extLst>
          </p:cNvPr>
          <p:cNvSpPr/>
          <p:nvPr/>
        </p:nvSpPr>
        <p:spPr>
          <a:xfrm>
            <a:off x="72743" y="91391"/>
            <a:ext cx="3149600" cy="1838960"/>
          </a:xfrm>
          <a:prstGeom prst="wedgeRoundRectCallout">
            <a:avLst>
              <a:gd name="adj1" fmla="val 122036"/>
              <a:gd name="adj2" fmla="val -10586"/>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Au travail ! Reproduisez le schéma !</a:t>
            </a:r>
          </a:p>
        </p:txBody>
      </p:sp>
      <p:sp>
        <p:nvSpPr>
          <p:cNvPr id="17" name="Rectangle à coins arrondis 8">
            <a:extLst>
              <a:ext uri="{FF2B5EF4-FFF2-40B4-BE49-F238E27FC236}">
                <a16:creationId xmlns:a16="http://schemas.microsoft.com/office/drawing/2014/main" id="{2124F435-DFD1-44A3-B05D-06E086AE43FF}"/>
              </a:ext>
            </a:extLst>
          </p:cNvPr>
          <p:cNvSpPr/>
          <p:nvPr/>
        </p:nvSpPr>
        <p:spPr>
          <a:xfrm>
            <a:off x="4307762" y="5572504"/>
            <a:ext cx="7884237" cy="1323493"/>
          </a:xfrm>
          <a:prstGeom prst="wedgeRoundRectCallout">
            <a:avLst>
              <a:gd name="adj1" fmla="val 25366"/>
              <a:gd name="adj2" fmla="val -14904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Puis en dessous écrivez quel calcul on va bien pouvoir faire...</a:t>
            </a:r>
          </a:p>
        </p:txBody>
      </p:sp>
    </p:spTree>
    <p:extLst>
      <p:ext uri="{BB962C8B-B14F-4D97-AF65-F5344CB8AC3E}">
        <p14:creationId xmlns:p14="http://schemas.microsoft.com/office/powerpoint/2010/main" val="1881478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 34">
            <a:extLst>
              <a:ext uri="{FF2B5EF4-FFF2-40B4-BE49-F238E27FC236}">
                <a16:creationId xmlns:a16="http://schemas.microsoft.com/office/drawing/2014/main" id="{5944747D-0226-4E94-8C6A-00F93B81F871}"/>
              </a:ext>
            </a:extLst>
          </p:cNvPr>
          <p:cNvPicPr>
            <a:picLocks noChangeAspect="1"/>
          </p:cNvPicPr>
          <p:nvPr/>
        </p:nvPicPr>
        <p:blipFill>
          <a:blip r:embed="rId2"/>
          <a:stretch>
            <a:fillRect/>
          </a:stretch>
        </p:blipFill>
        <p:spPr>
          <a:xfrm>
            <a:off x="8712669" y="1622904"/>
            <a:ext cx="1767150" cy="5140800"/>
          </a:xfrm>
          <a:prstGeom prst="rect">
            <a:avLst/>
          </a:prstGeom>
        </p:spPr>
      </p:pic>
      <p:pic>
        <p:nvPicPr>
          <p:cNvPr id="31" name="Graphique 30">
            <a:extLst>
              <a:ext uri="{FF2B5EF4-FFF2-40B4-BE49-F238E27FC236}">
                <a16:creationId xmlns:a16="http://schemas.microsoft.com/office/drawing/2014/main" id="{E4A4DA15-479E-4454-A41B-BDE3AEA622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5561" y="1502626"/>
            <a:ext cx="1725098" cy="5244296"/>
          </a:xfrm>
          <a:prstGeom prst="rect">
            <a:avLst/>
          </a:prstGeom>
        </p:spPr>
      </p:pic>
      <p:sp>
        <p:nvSpPr>
          <p:cNvPr id="16" name="Rectangle à coins arrondis 8">
            <a:extLst>
              <a:ext uri="{FF2B5EF4-FFF2-40B4-BE49-F238E27FC236}">
                <a16:creationId xmlns:a16="http://schemas.microsoft.com/office/drawing/2014/main" id="{DD062965-8429-4C17-91DD-D23369F323CF}"/>
              </a:ext>
            </a:extLst>
          </p:cNvPr>
          <p:cNvSpPr/>
          <p:nvPr/>
        </p:nvSpPr>
        <p:spPr>
          <a:xfrm>
            <a:off x="0" y="18005"/>
            <a:ext cx="12192000" cy="912631"/>
          </a:xfrm>
          <a:prstGeom prst="wedgeRoundRectCallout">
            <a:avLst>
              <a:gd name="adj1" fmla="val 31007"/>
              <a:gd name="adj2" fmla="val -16763"/>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Open-Dyslexic" panose="020B0603030804020204" pitchFamily="34" charset="0"/>
              </a:rPr>
              <a:t>Dans ma boite il y a 20 perles bleues, 35 perles roses et 12 perles vertes, et la boite m'a couté 13 euros.</a:t>
            </a:r>
            <a:endParaRPr lang="en-US" sz="3200" dirty="0">
              <a:latin typeface="Open-Dyslexic" panose="020B0603030804020204" pitchFamily="34" charset="0"/>
            </a:endParaRPr>
          </a:p>
        </p:txBody>
      </p:sp>
      <p:sp>
        <p:nvSpPr>
          <p:cNvPr id="17" name="Rectangle à coins arrondis 1">
            <a:extLst>
              <a:ext uri="{FF2B5EF4-FFF2-40B4-BE49-F238E27FC236}">
                <a16:creationId xmlns:a16="http://schemas.microsoft.com/office/drawing/2014/main" id="{B00D9323-2FC8-4EF8-8184-02E794F0E91D}"/>
              </a:ext>
            </a:extLst>
          </p:cNvPr>
          <p:cNvSpPr/>
          <p:nvPr/>
        </p:nvSpPr>
        <p:spPr>
          <a:xfrm>
            <a:off x="0" y="930636"/>
            <a:ext cx="12192000" cy="455341"/>
          </a:xfrm>
          <a:prstGeom prst="wedgeRoundRectCallout">
            <a:avLst>
              <a:gd name="adj1" fmla="val -27960"/>
              <a:gd name="adj2" fmla="val 18020"/>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Open-Dyslexic" panose="020B0603030804020204" pitchFamily="34" charset="0"/>
              </a:rPr>
              <a:t>Combien de perles cela fait-il en tout ?</a:t>
            </a:r>
            <a:endParaRPr lang="en-US" sz="3200" dirty="0">
              <a:latin typeface="Open-Dyslexic" panose="020B0603030804020204" pitchFamily="34" charset="0"/>
            </a:endParaRPr>
          </a:p>
        </p:txBody>
      </p:sp>
      <p:sp>
        <p:nvSpPr>
          <p:cNvPr id="18" name="Rectangle 17">
            <a:extLst>
              <a:ext uri="{FF2B5EF4-FFF2-40B4-BE49-F238E27FC236}">
                <a16:creationId xmlns:a16="http://schemas.microsoft.com/office/drawing/2014/main" id="{9F3783D3-2485-477E-9BB2-EC7F99F71952}"/>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Rectangle 18">
            <a:extLst>
              <a:ext uri="{FF2B5EF4-FFF2-40B4-BE49-F238E27FC236}">
                <a16:creationId xmlns:a16="http://schemas.microsoft.com/office/drawing/2014/main" id="{1884E196-F52F-47D5-8F31-F68EC3F8A59D}"/>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50EBDE1B-69E3-4008-A51A-62200DC516FE}"/>
              </a:ext>
            </a:extLst>
          </p:cNvPr>
          <p:cNvSpPr/>
          <p:nvPr/>
        </p:nvSpPr>
        <p:spPr>
          <a:xfrm>
            <a:off x="1209275" y="498622"/>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Rectangle 20">
            <a:extLst>
              <a:ext uri="{FF2B5EF4-FFF2-40B4-BE49-F238E27FC236}">
                <a16:creationId xmlns:a16="http://schemas.microsoft.com/office/drawing/2014/main" id="{4C3A73F3-9E29-40B7-9CE2-26F2DC40A002}"/>
              </a:ext>
            </a:extLst>
          </p:cNvPr>
          <p:cNvSpPr/>
          <p:nvPr/>
        </p:nvSpPr>
        <p:spPr>
          <a:xfrm>
            <a:off x="9757529" y="942299"/>
            <a:ext cx="411707" cy="432014"/>
          </a:xfrm>
          <a:custGeom>
            <a:avLst/>
            <a:gdLst>
              <a:gd name="connsiteX0" fmla="*/ 0 w 411707"/>
              <a:gd name="connsiteY0" fmla="*/ 0 h 432014"/>
              <a:gd name="connsiteX1" fmla="*/ 411707 w 411707"/>
              <a:gd name="connsiteY1" fmla="*/ 0 h 432014"/>
              <a:gd name="connsiteX2" fmla="*/ 411707 w 411707"/>
              <a:gd name="connsiteY2" fmla="*/ 432014 h 432014"/>
              <a:gd name="connsiteX3" fmla="*/ 0 w 411707"/>
              <a:gd name="connsiteY3" fmla="*/ 432014 h 432014"/>
              <a:gd name="connsiteX4" fmla="*/ 0 w 411707"/>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707" h="432014" extrusionOk="0">
                <a:moveTo>
                  <a:pt x="0" y="0"/>
                </a:moveTo>
                <a:cubicBezTo>
                  <a:pt x="118256" y="-12996"/>
                  <a:pt x="207735" y="14808"/>
                  <a:pt x="411707" y="0"/>
                </a:cubicBezTo>
                <a:cubicBezTo>
                  <a:pt x="425655" y="164042"/>
                  <a:pt x="431894" y="317096"/>
                  <a:pt x="411707" y="432014"/>
                </a:cubicBezTo>
                <a:cubicBezTo>
                  <a:pt x="219307" y="439023"/>
                  <a:pt x="169228" y="425195"/>
                  <a:pt x="0" y="432014"/>
                </a:cubicBezTo>
                <a:cubicBezTo>
                  <a:pt x="-11979" y="334847"/>
                  <a:pt x="3701" y="141362"/>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23">
            <a:extLst>
              <a:ext uri="{FF2B5EF4-FFF2-40B4-BE49-F238E27FC236}">
                <a16:creationId xmlns:a16="http://schemas.microsoft.com/office/drawing/2014/main" id="{EB5A4883-0B7F-4AB4-8907-E310E8CAD4CD}"/>
              </a:ext>
            </a:extLst>
          </p:cNvPr>
          <p:cNvSpPr/>
          <p:nvPr/>
        </p:nvSpPr>
        <p:spPr>
          <a:xfrm>
            <a:off x="4822194" y="3429000"/>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20</a:t>
            </a:r>
            <a:endParaRPr lang="fr-MU" sz="4400">
              <a:solidFill>
                <a:srgbClr val="0070C0"/>
              </a:solidFill>
            </a:endParaRPr>
          </a:p>
        </p:txBody>
      </p:sp>
      <p:sp>
        <p:nvSpPr>
          <p:cNvPr id="25" name="Rectangle 24">
            <a:extLst>
              <a:ext uri="{FF2B5EF4-FFF2-40B4-BE49-F238E27FC236}">
                <a16:creationId xmlns:a16="http://schemas.microsoft.com/office/drawing/2014/main" id="{B59FF648-7DDA-4725-8149-E08ACF324B08}"/>
              </a:ext>
            </a:extLst>
          </p:cNvPr>
          <p:cNvSpPr/>
          <p:nvPr/>
        </p:nvSpPr>
        <p:spPr>
          <a:xfrm>
            <a:off x="7212976" y="3436073"/>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12</a:t>
            </a:r>
            <a:endParaRPr lang="fr-MU" sz="4400">
              <a:solidFill>
                <a:srgbClr val="0070C0"/>
              </a:solidFill>
            </a:endParaRPr>
          </a:p>
        </p:txBody>
      </p:sp>
      <p:sp>
        <p:nvSpPr>
          <p:cNvPr id="30" name="Rectangle 29">
            <a:extLst>
              <a:ext uri="{FF2B5EF4-FFF2-40B4-BE49-F238E27FC236}">
                <a16:creationId xmlns:a16="http://schemas.microsoft.com/office/drawing/2014/main" id="{63A23616-0892-49EF-973B-364394758BB2}"/>
              </a:ext>
            </a:extLst>
          </p:cNvPr>
          <p:cNvSpPr/>
          <p:nvPr/>
        </p:nvSpPr>
        <p:spPr>
          <a:xfrm>
            <a:off x="6032964" y="3428999"/>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rPr>
              <a:t>35</a:t>
            </a:r>
            <a:endParaRPr lang="fr-MU" sz="4400">
              <a:solidFill>
                <a:srgbClr val="0070C0"/>
              </a:solidFill>
            </a:endParaRPr>
          </a:p>
        </p:txBody>
      </p:sp>
      <p:sp>
        <p:nvSpPr>
          <p:cNvPr id="22" name="Accolade ouvrante 21">
            <a:extLst>
              <a:ext uri="{FF2B5EF4-FFF2-40B4-BE49-F238E27FC236}">
                <a16:creationId xmlns:a16="http://schemas.microsoft.com/office/drawing/2014/main" id="{CD3C7E41-CA25-497B-A560-6AECDB2C57C6}"/>
              </a:ext>
            </a:extLst>
          </p:cNvPr>
          <p:cNvSpPr/>
          <p:nvPr/>
        </p:nvSpPr>
        <p:spPr>
          <a:xfrm rot="5400000">
            <a:off x="6170733" y="1218811"/>
            <a:ext cx="861649" cy="3558727"/>
          </a:xfrm>
          <a:custGeom>
            <a:avLst/>
            <a:gdLst>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69789 h 3558727"/>
              <a:gd name="connsiteX6" fmla="*/ 430825 w 861649"/>
              <a:gd name="connsiteY6" fmla="*/ 461413 h 3558727"/>
              <a:gd name="connsiteX7" fmla="*/ 861650 w 861649"/>
              <a:gd name="connsiteY7" fmla="*/ 0 h 3558727"/>
              <a:gd name="connsiteX8" fmla="*/ 861649 w 861649"/>
              <a:gd name="connsiteY8" fmla="*/ 3558727 h 3558727"/>
              <a:gd name="connsiteX0" fmla="*/ 861649 w 861649"/>
              <a:gd name="connsiteY0" fmla="*/ 3558727 h 3558727"/>
              <a:gd name="connsiteX1" fmla="*/ 430824 w 861649"/>
              <a:gd name="connsiteY1" fmla="*/ 3097314 h 3558727"/>
              <a:gd name="connsiteX2" fmla="*/ 430825 w 861649"/>
              <a:gd name="connsiteY2" fmla="*/ 2200990 h 3558727"/>
              <a:gd name="connsiteX3" fmla="*/ 0 w 861649"/>
              <a:gd name="connsiteY3" fmla="*/ 1739577 h 3558727"/>
              <a:gd name="connsiteX4" fmla="*/ 430825 w 861649"/>
              <a:gd name="connsiteY4" fmla="*/ 1278164 h 3558727"/>
              <a:gd name="connsiteX5" fmla="*/ 430825 w 861649"/>
              <a:gd name="connsiteY5" fmla="*/ 853453 h 3558727"/>
              <a:gd name="connsiteX6" fmla="*/ 430825 w 861649"/>
              <a:gd name="connsiteY6" fmla="*/ 461413 h 3558727"/>
              <a:gd name="connsiteX7" fmla="*/ 861650 w 861649"/>
              <a:gd name="connsiteY7" fmla="*/ 0 h 3558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3558727" stroke="0" extrusionOk="0">
                <a:moveTo>
                  <a:pt x="861649" y="3558727"/>
                </a:moveTo>
                <a:cubicBezTo>
                  <a:pt x="601301" y="3579902"/>
                  <a:pt x="464402" y="3374887"/>
                  <a:pt x="430824" y="3097314"/>
                </a:cubicBezTo>
                <a:cubicBezTo>
                  <a:pt x="489048" y="2838094"/>
                  <a:pt x="409350" y="2540566"/>
                  <a:pt x="430825" y="2200990"/>
                </a:cubicBezTo>
                <a:cubicBezTo>
                  <a:pt x="460307" y="1947529"/>
                  <a:pt x="229036" y="1746794"/>
                  <a:pt x="0" y="1739577"/>
                </a:cubicBezTo>
                <a:cubicBezTo>
                  <a:pt x="277034" y="1763098"/>
                  <a:pt x="385649" y="1509504"/>
                  <a:pt x="430825" y="1278164"/>
                </a:cubicBezTo>
                <a:cubicBezTo>
                  <a:pt x="426217" y="1074789"/>
                  <a:pt x="443487" y="1068197"/>
                  <a:pt x="430825" y="869789"/>
                </a:cubicBezTo>
                <a:cubicBezTo>
                  <a:pt x="418163" y="671381"/>
                  <a:pt x="423790" y="625147"/>
                  <a:pt x="430825" y="461413"/>
                </a:cubicBezTo>
                <a:cubicBezTo>
                  <a:pt x="480881" y="195205"/>
                  <a:pt x="672915" y="8670"/>
                  <a:pt x="861650" y="0"/>
                </a:cubicBezTo>
                <a:cubicBezTo>
                  <a:pt x="894975" y="1425299"/>
                  <a:pt x="838683" y="2280484"/>
                  <a:pt x="861649" y="3558727"/>
                </a:cubicBezTo>
                <a:close/>
              </a:path>
              <a:path w="861649" h="3558727" fill="none" extrusionOk="0">
                <a:moveTo>
                  <a:pt x="861649" y="3558727"/>
                </a:moveTo>
                <a:cubicBezTo>
                  <a:pt x="636417" y="3606990"/>
                  <a:pt x="450518" y="3327157"/>
                  <a:pt x="430824" y="3097314"/>
                </a:cubicBezTo>
                <a:cubicBezTo>
                  <a:pt x="375673" y="2800344"/>
                  <a:pt x="393681" y="2497980"/>
                  <a:pt x="430825" y="2200990"/>
                </a:cubicBezTo>
                <a:cubicBezTo>
                  <a:pt x="450574" y="1933115"/>
                  <a:pt x="226359" y="1761398"/>
                  <a:pt x="0" y="1739577"/>
                </a:cubicBezTo>
                <a:cubicBezTo>
                  <a:pt x="214307" y="1710741"/>
                  <a:pt x="450921" y="1504524"/>
                  <a:pt x="430825" y="1278164"/>
                </a:cubicBezTo>
                <a:cubicBezTo>
                  <a:pt x="444777" y="1068762"/>
                  <a:pt x="410993" y="942694"/>
                  <a:pt x="430825" y="853453"/>
                </a:cubicBezTo>
                <a:cubicBezTo>
                  <a:pt x="450657" y="764212"/>
                  <a:pt x="446928" y="620256"/>
                  <a:pt x="430825" y="461413"/>
                </a:cubicBezTo>
                <a:cubicBezTo>
                  <a:pt x="405270" y="221641"/>
                  <a:pt x="592015" y="-26409"/>
                  <a:pt x="861650" y="0"/>
                </a:cubicBezTo>
              </a:path>
              <a:path w="861649" h="3558727" fill="none" stroke="0" extrusionOk="0">
                <a:moveTo>
                  <a:pt x="861649" y="3558727"/>
                </a:moveTo>
                <a:cubicBezTo>
                  <a:pt x="626735" y="3578952"/>
                  <a:pt x="455153" y="3350109"/>
                  <a:pt x="430824" y="3097314"/>
                </a:cubicBezTo>
                <a:cubicBezTo>
                  <a:pt x="466627" y="2786852"/>
                  <a:pt x="489171" y="2459139"/>
                  <a:pt x="430825" y="2200990"/>
                </a:cubicBezTo>
                <a:cubicBezTo>
                  <a:pt x="445454" y="1890264"/>
                  <a:pt x="250716" y="1779778"/>
                  <a:pt x="0" y="1739577"/>
                </a:cubicBezTo>
                <a:cubicBezTo>
                  <a:pt x="227382" y="1750162"/>
                  <a:pt x="423297" y="1527557"/>
                  <a:pt x="430825" y="1278164"/>
                </a:cubicBezTo>
                <a:cubicBezTo>
                  <a:pt x="430146" y="1117601"/>
                  <a:pt x="434987" y="1050501"/>
                  <a:pt x="430825" y="894291"/>
                </a:cubicBezTo>
                <a:cubicBezTo>
                  <a:pt x="426663" y="738081"/>
                  <a:pt x="416662" y="67071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pic>
        <p:nvPicPr>
          <p:cNvPr id="23" name="Image 22">
            <a:extLst>
              <a:ext uri="{FF2B5EF4-FFF2-40B4-BE49-F238E27FC236}">
                <a16:creationId xmlns:a16="http://schemas.microsoft.com/office/drawing/2014/main" id="{18761DAB-A4FA-40DB-8675-175F8DF9AA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1006" y="3428999"/>
            <a:ext cx="1567350" cy="1738923"/>
          </a:xfrm>
          <a:prstGeom prst="rect">
            <a:avLst/>
          </a:prstGeom>
        </p:spPr>
      </p:pic>
      <p:sp>
        <p:nvSpPr>
          <p:cNvPr id="26" name="ZoneTexte 25">
            <a:extLst>
              <a:ext uri="{FF2B5EF4-FFF2-40B4-BE49-F238E27FC236}">
                <a16:creationId xmlns:a16="http://schemas.microsoft.com/office/drawing/2014/main" id="{E014898F-01D9-44E5-A3BA-D35E988E79DE}"/>
              </a:ext>
            </a:extLst>
          </p:cNvPr>
          <p:cNvSpPr txBox="1"/>
          <p:nvPr/>
        </p:nvSpPr>
        <p:spPr>
          <a:xfrm>
            <a:off x="6352343" y="1604177"/>
            <a:ext cx="541364" cy="1015663"/>
          </a:xfrm>
          <a:prstGeom prst="rect">
            <a:avLst/>
          </a:prstGeom>
          <a:noFill/>
        </p:spPr>
        <p:txBody>
          <a:bodyPr wrap="square" rtlCol="0">
            <a:spAutoFit/>
          </a:bodyPr>
          <a:lstStyle/>
          <a:p>
            <a:r>
              <a:rPr lang="en-US" sz="6000"/>
              <a:t>?</a:t>
            </a:r>
            <a:endParaRPr lang="fr-MU" sz="6000"/>
          </a:p>
        </p:txBody>
      </p:sp>
      <p:sp>
        <p:nvSpPr>
          <p:cNvPr id="28" name="Rectangle à coins arrondis 8">
            <a:extLst>
              <a:ext uri="{FF2B5EF4-FFF2-40B4-BE49-F238E27FC236}">
                <a16:creationId xmlns:a16="http://schemas.microsoft.com/office/drawing/2014/main" id="{E565F9AF-16D2-4519-91C5-E7E840F65FD8}"/>
              </a:ext>
            </a:extLst>
          </p:cNvPr>
          <p:cNvSpPr/>
          <p:nvPr/>
        </p:nvSpPr>
        <p:spPr>
          <a:xfrm>
            <a:off x="4393618" y="5457943"/>
            <a:ext cx="4354016" cy="728876"/>
          </a:xfrm>
          <a:prstGeom prst="wedgeRoundRectCallout">
            <a:avLst>
              <a:gd name="adj1" fmla="val -46033"/>
              <a:gd name="adj2" fmla="val -91293"/>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Oui ! une addition !</a:t>
            </a:r>
          </a:p>
        </p:txBody>
      </p:sp>
      <p:sp>
        <p:nvSpPr>
          <p:cNvPr id="27" name="ZoneTexte 26">
            <a:extLst>
              <a:ext uri="{FF2B5EF4-FFF2-40B4-BE49-F238E27FC236}">
                <a16:creationId xmlns:a16="http://schemas.microsoft.com/office/drawing/2014/main" id="{786B2FEE-164A-440F-990B-FF647A4C5F64}"/>
              </a:ext>
            </a:extLst>
          </p:cNvPr>
          <p:cNvSpPr txBox="1"/>
          <p:nvPr/>
        </p:nvSpPr>
        <p:spPr>
          <a:xfrm>
            <a:off x="4660921" y="4119126"/>
            <a:ext cx="6997435" cy="1107996"/>
          </a:xfrm>
          <a:prstGeom prst="rect">
            <a:avLst/>
          </a:prstGeom>
          <a:noFill/>
        </p:spPr>
        <p:txBody>
          <a:bodyPr wrap="square" rtlCol="0">
            <a:spAutoFit/>
          </a:bodyPr>
          <a:lstStyle/>
          <a:p>
            <a:r>
              <a:rPr lang="fr-FR" sz="6600"/>
              <a:t> 20+35+12</a:t>
            </a:r>
            <a:endParaRPr lang="LID4096" sz="6600"/>
          </a:p>
        </p:txBody>
      </p:sp>
      <p:pic>
        <p:nvPicPr>
          <p:cNvPr id="29" name="Image 28">
            <a:extLst>
              <a:ext uri="{FF2B5EF4-FFF2-40B4-BE49-F238E27FC236}">
                <a16:creationId xmlns:a16="http://schemas.microsoft.com/office/drawing/2014/main" id="{7C78C642-D9AD-4DC1-A4AC-0F3B73F61804}"/>
              </a:ext>
            </a:extLst>
          </p:cNvPr>
          <p:cNvPicPr>
            <a:picLocks noChangeAspect="1"/>
          </p:cNvPicPr>
          <p:nvPr/>
        </p:nvPicPr>
        <p:blipFill>
          <a:blip r:embed="rId6"/>
          <a:stretch>
            <a:fillRect/>
          </a:stretch>
        </p:blipFill>
        <p:spPr>
          <a:xfrm>
            <a:off x="0" y="6240631"/>
            <a:ext cx="875071" cy="599364"/>
          </a:xfrm>
          <a:prstGeom prst="rect">
            <a:avLst/>
          </a:prstGeom>
        </p:spPr>
      </p:pic>
    </p:spTree>
    <p:extLst>
      <p:ext uri="{BB962C8B-B14F-4D97-AF65-F5344CB8AC3E}">
        <p14:creationId xmlns:p14="http://schemas.microsoft.com/office/powerpoint/2010/main" val="8705011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1B245D5-C235-4A42-9EAE-5728A70C85E6}"/>
              </a:ext>
            </a:extLst>
          </p:cNvPr>
          <p:cNvPicPr>
            <a:picLocks noChangeAspect="1"/>
          </p:cNvPicPr>
          <p:nvPr/>
        </p:nvPicPr>
        <p:blipFill>
          <a:blip r:embed="rId2"/>
          <a:stretch>
            <a:fillRect/>
          </a:stretch>
        </p:blipFill>
        <p:spPr>
          <a:xfrm>
            <a:off x="2461602" y="1254736"/>
            <a:ext cx="6997435" cy="4552095"/>
          </a:xfrm>
          <a:prstGeom prst="rect">
            <a:avLst/>
          </a:prstGeom>
        </p:spPr>
      </p:pic>
      <p:pic>
        <p:nvPicPr>
          <p:cNvPr id="7" name="Image 6">
            <a:extLst>
              <a:ext uri="{FF2B5EF4-FFF2-40B4-BE49-F238E27FC236}">
                <a16:creationId xmlns:a16="http://schemas.microsoft.com/office/drawing/2014/main" id="{87CB91AB-B10C-4A92-857D-A9A6B53A6E56}"/>
              </a:ext>
            </a:extLst>
          </p:cNvPr>
          <p:cNvPicPr>
            <a:picLocks noChangeAspect="1"/>
          </p:cNvPicPr>
          <p:nvPr/>
        </p:nvPicPr>
        <p:blipFill rotWithShape="1">
          <a:blip r:embed="rId3">
            <a:extLst>
              <a:ext uri="{28A0092B-C50C-407E-A947-70E740481C1C}">
                <a14:useLocalDpi xmlns:a14="http://schemas.microsoft.com/office/drawing/2010/main" val="0"/>
              </a:ext>
            </a:extLst>
          </a:blip>
          <a:srcRect l="3641" t="6193" r="4234" b="5317"/>
          <a:stretch/>
        </p:blipFill>
        <p:spPr>
          <a:xfrm rot="398084">
            <a:off x="7912997" y="26567"/>
            <a:ext cx="1659088" cy="1787217"/>
          </a:xfrm>
          <a:prstGeom prst="rect">
            <a:avLst/>
          </a:prstGeom>
        </p:spPr>
      </p:pic>
      <p:sp>
        <p:nvSpPr>
          <p:cNvPr id="9" name="ZoneTexte 8">
            <a:extLst>
              <a:ext uri="{FF2B5EF4-FFF2-40B4-BE49-F238E27FC236}">
                <a16:creationId xmlns:a16="http://schemas.microsoft.com/office/drawing/2014/main" id="{AE88A478-EB4F-46CD-9F73-D4B7B4FCD6C2}"/>
              </a:ext>
            </a:extLst>
          </p:cNvPr>
          <p:cNvSpPr txBox="1"/>
          <p:nvPr/>
        </p:nvSpPr>
        <p:spPr>
          <a:xfrm>
            <a:off x="3207548" y="5474339"/>
            <a:ext cx="6997435" cy="1107996"/>
          </a:xfrm>
          <a:prstGeom prst="rect">
            <a:avLst/>
          </a:prstGeom>
          <a:noFill/>
        </p:spPr>
        <p:txBody>
          <a:bodyPr wrap="square" rtlCol="0">
            <a:spAutoFit/>
          </a:bodyPr>
          <a:lstStyle/>
          <a:p>
            <a:r>
              <a:rPr lang="fr-FR" sz="6600">
                <a:latin typeface="Open-Dyslexic" panose="020B0603030804020204" pitchFamily="34" charset="0"/>
              </a:rPr>
              <a:t> </a:t>
            </a:r>
            <a:r>
              <a:rPr lang="fr-FR" sz="6600"/>
              <a:t>20 +  35  +  12</a:t>
            </a:r>
            <a:endParaRPr lang="LID4096" sz="6600"/>
          </a:p>
        </p:txBody>
      </p:sp>
      <p:sp>
        <p:nvSpPr>
          <p:cNvPr id="10" name="Rectangle à coins arrondis 8">
            <a:extLst>
              <a:ext uri="{FF2B5EF4-FFF2-40B4-BE49-F238E27FC236}">
                <a16:creationId xmlns:a16="http://schemas.microsoft.com/office/drawing/2014/main" id="{A432EE28-E9BE-459D-AE99-2752E9A5E51B}"/>
              </a:ext>
            </a:extLst>
          </p:cNvPr>
          <p:cNvSpPr/>
          <p:nvPr/>
        </p:nvSpPr>
        <p:spPr>
          <a:xfrm>
            <a:off x="0" y="-63294"/>
            <a:ext cx="7108271" cy="1076757"/>
          </a:xfrm>
          <a:prstGeom prst="wedgeRoundRectCallout">
            <a:avLst>
              <a:gd name="adj1" fmla="val 63576"/>
              <a:gd name="adj2" fmla="val 21421"/>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Pour trouver le TOUT, on additionne les PARTIES</a:t>
            </a:r>
            <a:endParaRPr lang="en-US" sz="4000" dirty="0"/>
          </a:p>
        </p:txBody>
      </p:sp>
      <p:sp>
        <p:nvSpPr>
          <p:cNvPr id="8" name="Flèche : gauche 7">
            <a:extLst>
              <a:ext uri="{FF2B5EF4-FFF2-40B4-BE49-F238E27FC236}">
                <a16:creationId xmlns:a16="http://schemas.microsoft.com/office/drawing/2014/main" id="{EED0D5AD-14CC-4937-9BEF-E101A24715A3}"/>
              </a:ext>
            </a:extLst>
          </p:cNvPr>
          <p:cNvSpPr/>
          <p:nvPr/>
        </p:nvSpPr>
        <p:spPr>
          <a:xfrm>
            <a:off x="6445201" y="1699813"/>
            <a:ext cx="3285197"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Flèche : gauche 10">
            <a:extLst>
              <a:ext uri="{FF2B5EF4-FFF2-40B4-BE49-F238E27FC236}">
                <a16:creationId xmlns:a16="http://schemas.microsoft.com/office/drawing/2014/main" id="{AABA3F70-D159-4513-8A74-51FC6C114261}"/>
              </a:ext>
            </a:extLst>
          </p:cNvPr>
          <p:cNvSpPr/>
          <p:nvPr/>
        </p:nvSpPr>
        <p:spPr>
          <a:xfrm>
            <a:off x="8381917" y="4849275"/>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Organigramme : Procédé 11">
            <a:extLst>
              <a:ext uri="{FF2B5EF4-FFF2-40B4-BE49-F238E27FC236}">
                <a16:creationId xmlns:a16="http://schemas.microsoft.com/office/drawing/2014/main" id="{3D1FC6B6-8881-4F96-B9EA-B7207F1E5D6C}"/>
              </a:ext>
            </a:extLst>
          </p:cNvPr>
          <p:cNvSpPr/>
          <p:nvPr/>
        </p:nvSpPr>
        <p:spPr>
          <a:xfrm>
            <a:off x="9922580" y="1699813"/>
            <a:ext cx="1592439"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TOUT</a:t>
            </a:r>
            <a:endParaRPr lang="fr-MU" sz="3600"/>
          </a:p>
        </p:txBody>
      </p:sp>
      <p:sp>
        <p:nvSpPr>
          <p:cNvPr id="13" name="Organigramme : Procédé 12">
            <a:extLst>
              <a:ext uri="{FF2B5EF4-FFF2-40B4-BE49-F238E27FC236}">
                <a16:creationId xmlns:a16="http://schemas.microsoft.com/office/drawing/2014/main" id="{A6E097D7-9132-481E-A1AE-E122150B1882}"/>
              </a:ext>
            </a:extLst>
          </p:cNvPr>
          <p:cNvSpPr/>
          <p:nvPr/>
        </p:nvSpPr>
        <p:spPr>
          <a:xfrm>
            <a:off x="9563058" y="4764333"/>
            <a:ext cx="23114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PARTIES</a:t>
            </a:r>
            <a:endParaRPr lang="fr-MU" sz="3600"/>
          </a:p>
        </p:txBody>
      </p:sp>
    </p:spTree>
    <p:extLst>
      <p:ext uri="{BB962C8B-B14F-4D97-AF65-F5344CB8AC3E}">
        <p14:creationId xmlns:p14="http://schemas.microsoft.com/office/powerpoint/2010/main" val="2185031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F4D563E3-08E8-4EA5-8D2D-DF36CD0B168D}"/>
              </a:ext>
            </a:extLst>
          </p:cNvPr>
          <p:cNvPicPr>
            <a:picLocks noChangeAspect="1"/>
          </p:cNvPicPr>
          <p:nvPr/>
        </p:nvPicPr>
        <p:blipFill>
          <a:blip r:embed="rId2"/>
          <a:stretch>
            <a:fillRect/>
          </a:stretch>
        </p:blipFill>
        <p:spPr>
          <a:xfrm flipH="1">
            <a:off x="9524083" y="1616134"/>
            <a:ext cx="2620294" cy="5244297"/>
          </a:xfrm>
          <a:prstGeom prst="rect">
            <a:avLst/>
          </a:prstGeom>
        </p:spPr>
      </p:pic>
      <p:pic>
        <p:nvPicPr>
          <p:cNvPr id="8" name="Image 7">
            <a:extLst>
              <a:ext uri="{FF2B5EF4-FFF2-40B4-BE49-F238E27FC236}">
                <a16:creationId xmlns:a16="http://schemas.microsoft.com/office/drawing/2014/main" id="{08401C14-82FF-4F2F-B2A0-ED6F42B55B79}"/>
              </a:ext>
            </a:extLst>
          </p:cNvPr>
          <p:cNvPicPr>
            <a:picLocks noChangeAspect="1"/>
          </p:cNvPicPr>
          <p:nvPr/>
        </p:nvPicPr>
        <p:blipFill rotWithShape="1">
          <a:blip r:embed="rId3">
            <a:extLst>
              <a:ext uri="{28A0092B-C50C-407E-A947-70E740481C1C}">
                <a14:useLocalDpi xmlns:a14="http://schemas.microsoft.com/office/drawing/2010/main" val="0"/>
              </a:ext>
            </a:extLst>
          </a:blip>
          <a:srcRect l="3641" t="6193" r="4234" b="5317"/>
          <a:stretch/>
        </p:blipFill>
        <p:spPr>
          <a:xfrm rot="558160">
            <a:off x="7991180" y="3629487"/>
            <a:ext cx="1578481" cy="1787217"/>
          </a:xfrm>
          <a:prstGeom prst="rect">
            <a:avLst/>
          </a:prstGeom>
        </p:spPr>
      </p:pic>
      <p:sp>
        <p:nvSpPr>
          <p:cNvPr id="11" name="Rectangle à coins arrondis 8">
            <a:extLst>
              <a:ext uri="{FF2B5EF4-FFF2-40B4-BE49-F238E27FC236}">
                <a16:creationId xmlns:a16="http://schemas.microsoft.com/office/drawing/2014/main" id="{BDF5B3AF-6F5C-4006-9B5F-B3B7021438F5}"/>
              </a:ext>
            </a:extLst>
          </p:cNvPr>
          <p:cNvSpPr/>
          <p:nvPr/>
        </p:nvSpPr>
        <p:spPr>
          <a:xfrm>
            <a:off x="2905488" y="5445760"/>
            <a:ext cx="8209552" cy="567940"/>
          </a:xfrm>
          <a:prstGeom prst="wedgeRoundRectCallout">
            <a:avLst>
              <a:gd name="adj1" fmla="val 29368"/>
              <a:gd name="adj2" fmla="val -74469"/>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t>Dans sa boite Kim a 67 perles au total</a:t>
            </a:r>
          </a:p>
        </p:txBody>
      </p:sp>
      <p:pic>
        <p:nvPicPr>
          <p:cNvPr id="4" name="Image 3">
            <a:extLst>
              <a:ext uri="{FF2B5EF4-FFF2-40B4-BE49-F238E27FC236}">
                <a16:creationId xmlns:a16="http://schemas.microsoft.com/office/drawing/2014/main" id="{2F72DD1D-6575-497A-9EF9-BBDB7850FD83}"/>
              </a:ext>
            </a:extLst>
          </p:cNvPr>
          <p:cNvPicPr>
            <a:picLocks noChangeAspect="1"/>
          </p:cNvPicPr>
          <p:nvPr/>
        </p:nvPicPr>
        <p:blipFill>
          <a:blip r:embed="rId4"/>
          <a:stretch>
            <a:fillRect/>
          </a:stretch>
        </p:blipFill>
        <p:spPr>
          <a:xfrm>
            <a:off x="3682365" y="2473325"/>
            <a:ext cx="4425315" cy="2324506"/>
          </a:xfrm>
          <a:prstGeom prst="rect">
            <a:avLst/>
          </a:prstGeom>
        </p:spPr>
      </p:pic>
      <p:pic>
        <p:nvPicPr>
          <p:cNvPr id="12" name="Graphique 11">
            <a:extLst>
              <a:ext uri="{FF2B5EF4-FFF2-40B4-BE49-F238E27FC236}">
                <a16:creationId xmlns:a16="http://schemas.microsoft.com/office/drawing/2014/main" id="{943BA609-93EC-43FE-B225-374585C3E0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95561" y="1502626"/>
            <a:ext cx="1725098" cy="5244296"/>
          </a:xfrm>
          <a:prstGeom prst="rect">
            <a:avLst/>
          </a:prstGeom>
        </p:spPr>
      </p:pic>
      <p:sp>
        <p:nvSpPr>
          <p:cNvPr id="5" name="AutoShape 2">
            <a:extLst>
              <a:ext uri="{FF2B5EF4-FFF2-40B4-BE49-F238E27FC236}">
                <a16:creationId xmlns:a16="http://schemas.microsoft.com/office/drawing/2014/main" id="{F21194BA-CD36-4E36-8DC9-74BEE14D8FB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ID4096"/>
          </a:p>
        </p:txBody>
      </p:sp>
      <p:sp>
        <p:nvSpPr>
          <p:cNvPr id="14" name="Rectangle à coins arrondis 1">
            <a:extLst>
              <a:ext uri="{FF2B5EF4-FFF2-40B4-BE49-F238E27FC236}">
                <a16:creationId xmlns:a16="http://schemas.microsoft.com/office/drawing/2014/main" id="{7BFF0716-A0EA-4CD5-B549-8A1F5A48FC54}"/>
              </a:ext>
            </a:extLst>
          </p:cNvPr>
          <p:cNvSpPr/>
          <p:nvPr/>
        </p:nvSpPr>
        <p:spPr>
          <a:xfrm>
            <a:off x="13684" y="1110952"/>
            <a:ext cx="12192000" cy="455341"/>
          </a:xfrm>
          <a:prstGeom prst="wedgeRoundRectCallout">
            <a:avLst>
              <a:gd name="adj1" fmla="val -30143"/>
              <a:gd name="adj2" fmla="val -25059"/>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perles cela fait-il en tout ?</a:t>
            </a:r>
            <a:endParaRPr lang="en-US" sz="4000" dirty="0"/>
          </a:p>
        </p:txBody>
      </p:sp>
      <p:sp>
        <p:nvSpPr>
          <p:cNvPr id="22" name="Rectangle à coins arrondis 8">
            <a:extLst>
              <a:ext uri="{FF2B5EF4-FFF2-40B4-BE49-F238E27FC236}">
                <a16:creationId xmlns:a16="http://schemas.microsoft.com/office/drawing/2014/main" id="{3CAB7228-9BC0-49F7-A2EE-AEE5381B2E7A}"/>
              </a:ext>
            </a:extLst>
          </p:cNvPr>
          <p:cNvSpPr/>
          <p:nvPr/>
        </p:nvSpPr>
        <p:spPr>
          <a:xfrm>
            <a:off x="0" y="-14338"/>
            <a:ext cx="12192000" cy="1105720"/>
          </a:xfrm>
          <a:prstGeom prst="wedgeRoundRectCallout">
            <a:avLst>
              <a:gd name="adj1" fmla="val 27957"/>
              <a:gd name="adj2" fmla="val 2463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ma boite il y a 20 perles bleues, 35 perles roses et 12 perles vertes, et la boite m'a couté 13 euros.</a:t>
            </a:r>
            <a:endParaRPr lang="en-US" sz="4000" dirty="0"/>
          </a:p>
        </p:txBody>
      </p:sp>
      <p:sp>
        <p:nvSpPr>
          <p:cNvPr id="23" name="Rectangle 22">
            <a:extLst>
              <a:ext uri="{FF2B5EF4-FFF2-40B4-BE49-F238E27FC236}">
                <a16:creationId xmlns:a16="http://schemas.microsoft.com/office/drawing/2014/main" id="{D2A9923A-AC08-4D45-93BE-74FB72764AA1}"/>
              </a:ext>
            </a:extLst>
          </p:cNvPr>
          <p:cNvSpPr/>
          <p:nvPr/>
        </p:nvSpPr>
        <p:spPr>
          <a:xfrm>
            <a:off x="4515894" y="39042"/>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23">
            <a:extLst>
              <a:ext uri="{FF2B5EF4-FFF2-40B4-BE49-F238E27FC236}">
                <a16:creationId xmlns:a16="http://schemas.microsoft.com/office/drawing/2014/main" id="{3A582BBC-EA5A-4CC6-9A4B-5B77C581907A}"/>
              </a:ext>
            </a:extLst>
          </p:cNvPr>
          <p:cNvSpPr/>
          <p:nvPr/>
        </p:nvSpPr>
        <p:spPr>
          <a:xfrm>
            <a:off x="8159639" y="18005"/>
            <a:ext cx="554183" cy="432014"/>
          </a:xfrm>
          <a:custGeom>
            <a:avLst/>
            <a:gdLst>
              <a:gd name="connsiteX0" fmla="*/ 0 w 554183"/>
              <a:gd name="connsiteY0" fmla="*/ 0 h 432014"/>
              <a:gd name="connsiteX1" fmla="*/ 554183 w 554183"/>
              <a:gd name="connsiteY1" fmla="*/ 0 h 432014"/>
              <a:gd name="connsiteX2" fmla="*/ 554183 w 554183"/>
              <a:gd name="connsiteY2" fmla="*/ 432014 h 432014"/>
              <a:gd name="connsiteX3" fmla="*/ 0 w 554183"/>
              <a:gd name="connsiteY3" fmla="*/ 432014 h 432014"/>
              <a:gd name="connsiteX4" fmla="*/ 0 w 554183"/>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183" h="432014" extrusionOk="0">
                <a:moveTo>
                  <a:pt x="0" y="0"/>
                </a:moveTo>
                <a:cubicBezTo>
                  <a:pt x="264159" y="-17977"/>
                  <a:pt x="434850" y="1995"/>
                  <a:pt x="554183" y="0"/>
                </a:cubicBezTo>
                <a:cubicBezTo>
                  <a:pt x="568131" y="164042"/>
                  <a:pt x="574370" y="317096"/>
                  <a:pt x="554183" y="432014"/>
                </a:cubicBezTo>
                <a:cubicBezTo>
                  <a:pt x="331458" y="410967"/>
                  <a:pt x="151936" y="4372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24">
            <a:extLst>
              <a:ext uri="{FF2B5EF4-FFF2-40B4-BE49-F238E27FC236}">
                <a16:creationId xmlns:a16="http://schemas.microsoft.com/office/drawing/2014/main" id="{485E3A4A-FD34-43A8-8600-DCC79514AE72}"/>
              </a:ext>
            </a:extLst>
          </p:cNvPr>
          <p:cNvSpPr/>
          <p:nvPr/>
        </p:nvSpPr>
        <p:spPr>
          <a:xfrm>
            <a:off x="1209275" y="616606"/>
            <a:ext cx="601052" cy="432014"/>
          </a:xfrm>
          <a:custGeom>
            <a:avLst/>
            <a:gdLst>
              <a:gd name="connsiteX0" fmla="*/ 0 w 601052"/>
              <a:gd name="connsiteY0" fmla="*/ 0 h 432014"/>
              <a:gd name="connsiteX1" fmla="*/ 601052 w 601052"/>
              <a:gd name="connsiteY1" fmla="*/ 0 h 432014"/>
              <a:gd name="connsiteX2" fmla="*/ 601052 w 601052"/>
              <a:gd name="connsiteY2" fmla="*/ 432014 h 432014"/>
              <a:gd name="connsiteX3" fmla="*/ 0 w 601052"/>
              <a:gd name="connsiteY3" fmla="*/ 432014 h 432014"/>
              <a:gd name="connsiteX4" fmla="*/ 0 w 601052"/>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52" h="432014" extrusionOk="0">
                <a:moveTo>
                  <a:pt x="0" y="0"/>
                </a:moveTo>
                <a:cubicBezTo>
                  <a:pt x="287559" y="29535"/>
                  <a:pt x="470728" y="-2259"/>
                  <a:pt x="601052" y="0"/>
                </a:cubicBezTo>
                <a:cubicBezTo>
                  <a:pt x="615000" y="164042"/>
                  <a:pt x="621239" y="317096"/>
                  <a:pt x="601052" y="432014"/>
                </a:cubicBezTo>
                <a:cubicBezTo>
                  <a:pt x="441061" y="461655"/>
                  <a:pt x="228567" y="414087"/>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Rectangle 25">
            <a:extLst>
              <a:ext uri="{FF2B5EF4-FFF2-40B4-BE49-F238E27FC236}">
                <a16:creationId xmlns:a16="http://schemas.microsoft.com/office/drawing/2014/main" id="{1C6BB66B-7ABA-4A72-94E2-145B61B66DD0}"/>
              </a:ext>
            </a:extLst>
          </p:cNvPr>
          <p:cNvSpPr/>
          <p:nvPr/>
        </p:nvSpPr>
        <p:spPr>
          <a:xfrm>
            <a:off x="9764885" y="1130909"/>
            <a:ext cx="447348" cy="432014"/>
          </a:xfrm>
          <a:custGeom>
            <a:avLst/>
            <a:gdLst>
              <a:gd name="connsiteX0" fmla="*/ 0 w 447348"/>
              <a:gd name="connsiteY0" fmla="*/ 0 h 432014"/>
              <a:gd name="connsiteX1" fmla="*/ 447348 w 447348"/>
              <a:gd name="connsiteY1" fmla="*/ 0 h 432014"/>
              <a:gd name="connsiteX2" fmla="*/ 447348 w 447348"/>
              <a:gd name="connsiteY2" fmla="*/ 432014 h 432014"/>
              <a:gd name="connsiteX3" fmla="*/ 0 w 447348"/>
              <a:gd name="connsiteY3" fmla="*/ 432014 h 432014"/>
              <a:gd name="connsiteX4" fmla="*/ 0 w 447348"/>
              <a:gd name="connsiteY4" fmla="*/ 0 h 43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348" h="432014" extrusionOk="0">
                <a:moveTo>
                  <a:pt x="0" y="0"/>
                </a:moveTo>
                <a:cubicBezTo>
                  <a:pt x="204869" y="6"/>
                  <a:pt x="307814" y="12918"/>
                  <a:pt x="447348" y="0"/>
                </a:cubicBezTo>
                <a:cubicBezTo>
                  <a:pt x="461296" y="164042"/>
                  <a:pt x="467535" y="317096"/>
                  <a:pt x="447348" y="432014"/>
                </a:cubicBezTo>
                <a:cubicBezTo>
                  <a:pt x="285381" y="410353"/>
                  <a:pt x="115954" y="438972"/>
                  <a:pt x="0" y="432014"/>
                </a:cubicBezTo>
                <a:cubicBezTo>
                  <a:pt x="-11979" y="334847"/>
                  <a:pt x="3701" y="141362"/>
                  <a:pt x="0" y="0"/>
                </a:cubicBezTo>
                <a:close/>
              </a:path>
            </a:pathLst>
          </a:custGeom>
          <a:noFill/>
          <a:ln w="57150">
            <a:solidFill>
              <a:schemeClr val="tx1">
                <a:lumMod val="95000"/>
                <a:lumOff val="5000"/>
              </a:schemeClr>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189636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à coins arrondis 1">
            <a:extLst>
              <a:ext uri="{FF2B5EF4-FFF2-40B4-BE49-F238E27FC236}">
                <a16:creationId xmlns:a16="http://schemas.microsoft.com/office/drawing/2014/main" id="{48A51D71-39B5-4100-92C8-2628878E4E4C}"/>
              </a:ext>
            </a:extLst>
          </p:cNvPr>
          <p:cNvSpPr/>
          <p:nvPr/>
        </p:nvSpPr>
        <p:spPr>
          <a:xfrm>
            <a:off x="0" y="-7815"/>
            <a:ext cx="12192000" cy="1105095"/>
          </a:xfrm>
          <a:prstGeom prst="wedgeRoundRectCallout">
            <a:avLst>
              <a:gd name="adj1" fmla="val 29528"/>
              <a:gd name="adj2" fmla="val 89533"/>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Voyons voir si tu peux résoudre un autre problème de composition !</a:t>
            </a:r>
            <a:endParaRPr lang="en-US" sz="4000" dirty="0"/>
          </a:p>
        </p:txBody>
      </p:sp>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pic>
        <p:nvPicPr>
          <p:cNvPr id="5" name="Image 4">
            <a:extLst>
              <a:ext uri="{FF2B5EF4-FFF2-40B4-BE49-F238E27FC236}">
                <a16:creationId xmlns:a16="http://schemas.microsoft.com/office/drawing/2014/main" id="{8FCF84D4-3DE0-4DA9-B1DC-D4ECB6BBAE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11199">
            <a:off x="4866268" y="2403087"/>
            <a:ext cx="1737139" cy="1927298"/>
          </a:xfrm>
          <a:prstGeom prst="rect">
            <a:avLst/>
          </a:prstGeom>
        </p:spPr>
      </p:pic>
      <p:pic>
        <p:nvPicPr>
          <p:cNvPr id="2" name="Image 1">
            <a:extLst>
              <a:ext uri="{FF2B5EF4-FFF2-40B4-BE49-F238E27FC236}">
                <a16:creationId xmlns:a16="http://schemas.microsoft.com/office/drawing/2014/main" id="{3ADD9A7C-DB12-438D-BCE0-03B360935E50}"/>
              </a:ext>
            </a:extLst>
          </p:cNvPr>
          <p:cNvPicPr>
            <a:picLocks noChangeAspect="1"/>
          </p:cNvPicPr>
          <p:nvPr/>
        </p:nvPicPr>
        <p:blipFill>
          <a:blip r:embed="rId5"/>
          <a:stretch>
            <a:fillRect/>
          </a:stretch>
        </p:blipFill>
        <p:spPr>
          <a:xfrm>
            <a:off x="8837070" y="1626442"/>
            <a:ext cx="1542240" cy="5140800"/>
          </a:xfrm>
          <a:prstGeom prst="rect">
            <a:avLst/>
          </a:prstGeom>
        </p:spPr>
      </p:pic>
      <p:pic>
        <p:nvPicPr>
          <p:cNvPr id="6" name="Image 5">
            <a:extLst>
              <a:ext uri="{FF2B5EF4-FFF2-40B4-BE49-F238E27FC236}">
                <a16:creationId xmlns:a16="http://schemas.microsoft.com/office/drawing/2014/main" id="{0708CCFD-62F3-4094-980D-6F345D78B8E6}"/>
              </a:ext>
            </a:extLst>
          </p:cNvPr>
          <p:cNvPicPr>
            <a:picLocks noChangeAspect="1"/>
          </p:cNvPicPr>
          <p:nvPr/>
        </p:nvPicPr>
        <p:blipFill>
          <a:blip r:embed="rId6"/>
          <a:stretch>
            <a:fillRect/>
          </a:stretch>
        </p:blipFill>
        <p:spPr>
          <a:xfrm>
            <a:off x="9455399" y="2420970"/>
            <a:ext cx="288000" cy="232615"/>
          </a:xfrm>
          <a:prstGeom prst="rect">
            <a:avLst/>
          </a:prstGeom>
        </p:spPr>
      </p:pic>
    </p:spTree>
    <p:extLst>
      <p:ext uri="{BB962C8B-B14F-4D97-AF65-F5344CB8AC3E}">
        <p14:creationId xmlns:p14="http://schemas.microsoft.com/office/powerpoint/2010/main" val="292986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95561" y="1502626"/>
            <a:ext cx="1725098" cy="5244296"/>
          </a:xfrm>
          <a:prstGeom prst="rect">
            <a:avLst/>
          </a:prstGeom>
        </p:spPr>
      </p:pic>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3813">
            <a:off x="0" y="4595045"/>
            <a:ext cx="1567350" cy="1738923"/>
          </a:xfrm>
          <a:prstGeom prst="rect">
            <a:avLst/>
          </a:prstGeom>
        </p:spPr>
      </p:pic>
      <p:sp>
        <p:nvSpPr>
          <p:cNvPr id="11" name="Rectangle à coins arrondis 8">
            <a:extLst>
              <a:ext uri="{FF2B5EF4-FFF2-40B4-BE49-F238E27FC236}">
                <a16:creationId xmlns:a16="http://schemas.microsoft.com/office/drawing/2014/main" id="{5FF5476E-1BB5-4A01-B2F6-9495BC3FF1FD}"/>
              </a:ext>
            </a:extLst>
          </p:cNvPr>
          <p:cNvSpPr/>
          <p:nvPr/>
        </p:nvSpPr>
        <p:spPr>
          <a:xfrm>
            <a:off x="0" y="0"/>
            <a:ext cx="12192000" cy="1502626"/>
          </a:xfrm>
          <a:prstGeom prst="wedgeRoundRectCallout">
            <a:avLst>
              <a:gd name="adj1" fmla="val -30004"/>
              <a:gd name="adj2" fmla="val 6271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pic>
        <p:nvPicPr>
          <p:cNvPr id="3" name="Image 2">
            <a:extLst>
              <a:ext uri="{FF2B5EF4-FFF2-40B4-BE49-F238E27FC236}">
                <a16:creationId xmlns:a16="http://schemas.microsoft.com/office/drawing/2014/main" id="{BFA55EB9-843A-4AFF-A1A1-8D21CC9CDB9C}"/>
              </a:ext>
            </a:extLst>
          </p:cNvPr>
          <p:cNvPicPr>
            <a:picLocks noChangeAspect="1"/>
          </p:cNvPicPr>
          <p:nvPr/>
        </p:nvPicPr>
        <p:blipFill>
          <a:blip r:embed="rId5"/>
          <a:stretch>
            <a:fillRect/>
          </a:stretch>
        </p:blipFill>
        <p:spPr>
          <a:xfrm flipH="1">
            <a:off x="8707790" y="1626442"/>
            <a:ext cx="1812364" cy="5140800"/>
          </a:xfrm>
          <a:prstGeom prst="rect">
            <a:avLst/>
          </a:prstGeom>
        </p:spPr>
      </p:pic>
      <p:pic>
        <p:nvPicPr>
          <p:cNvPr id="6" name="Image 5">
            <a:extLst>
              <a:ext uri="{FF2B5EF4-FFF2-40B4-BE49-F238E27FC236}">
                <a16:creationId xmlns:a16="http://schemas.microsoft.com/office/drawing/2014/main" id="{3E6A4387-5C6E-4287-AF0D-99FECE9DC6BC}"/>
              </a:ext>
            </a:extLst>
          </p:cNvPr>
          <p:cNvPicPr>
            <a:picLocks noChangeAspect="1"/>
          </p:cNvPicPr>
          <p:nvPr/>
        </p:nvPicPr>
        <p:blipFill>
          <a:blip r:embed="rId6"/>
          <a:stretch>
            <a:fillRect/>
          </a:stretch>
        </p:blipFill>
        <p:spPr>
          <a:xfrm>
            <a:off x="0" y="6240631"/>
            <a:ext cx="875071" cy="599364"/>
          </a:xfrm>
          <a:prstGeom prst="rect">
            <a:avLst/>
          </a:prstGeom>
        </p:spPr>
      </p:pic>
      <p:pic>
        <p:nvPicPr>
          <p:cNvPr id="7" name="Image 6">
            <a:extLst>
              <a:ext uri="{FF2B5EF4-FFF2-40B4-BE49-F238E27FC236}">
                <a16:creationId xmlns:a16="http://schemas.microsoft.com/office/drawing/2014/main" id="{E6C14CCF-47CD-4D60-8264-979145842A40}"/>
              </a:ext>
            </a:extLst>
          </p:cNvPr>
          <p:cNvPicPr>
            <a:picLocks noChangeAspect="1"/>
          </p:cNvPicPr>
          <p:nvPr/>
        </p:nvPicPr>
        <p:blipFill>
          <a:blip r:embed="rId7"/>
          <a:stretch>
            <a:fillRect/>
          </a:stretch>
        </p:blipFill>
        <p:spPr>
          <a:xfrm>
            <a:off x="2087272" y="2415578"/>
            <a:ext cx="288000" cy="206491"/>
          </a:xfrm>
          <a:prstGeom prst="rect">
            <a:avLst/>
          </a:prstGeom>
        </p:spPr>
      </p:pic>
    </p:spTree>
    <p:extLst>
      <p:ext uri="{BB962C8B-B14F-4D97-AF65-F5344CB8AC3E}">
        <p14:creationId xmlns:p14="http://schemas.microsoft.com/office/powerpoint/2010/main" val="1609819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à coins arrondis 8">
            <a:extLst>
              <a:ext uri="{FF2B5EF4-FFF2-40B4-BE49-F238E27FC236}">
                <a16:creationId xmlns:a16="http://schemas.microsoft.com/office/drawing/2014/main" id="{F2F6F396-6877-4BA3-9FF4-78533DE02326}"/>
              </a:ext>
            </a:extLst>
          </p:cNvPr>
          <p:cNvSpPr/>
          <p:nvPr/>
        </p:nvSpPr>
        <p:spPr>
          <a:xfrm>
            <a:off x="2631195" y="1502626"/>
            <a:ext cx="6566060" cy="536185"/>
          </a:xfrm>
          <a:prstGeom prst="wedgeRoundRectCallout">
            <a:avLst>
              <a:gd name="adj1" fmla="val 50728"/>
              <a:gd name="adj2" fmla="val 8143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pic>
        <p:nvPicPr>
          <p:cNvPr id="14" name="Image 13">
            <a:extLst>
              <a:ext uri="{FF2B5EF4-FFF2-40B4-BE49-F238E27FC236}">
                <a16:creationId xmlns:a16="http://schemas.microsoft.com/office/drawing/2014/main" id="{2782EF6A-229F-4D91-A6D7-40030611A1BA}"/>
              </a:ext>
            </a:extLst>
          </p:cNvPr>
          <p:cNvPicPr>
            <a:picLocks noChangeAspect="1"/>
          </p:cNvPicPr>
          <p:nvPr/>
        </p:nvPicPr>
        <p:blipFill>
          <a:blip r:embed="rId2"/>
          <a:stretch>
            <a:fillRect/>
          </a:stretch>
        </p:blipFill>
        <p:spPr>
          <a:xfrm flipH="1">
            <a:off x="8707790" y="1626442"/>
            <a:ext cx="1812364" cy="5140800"/>
          </a:xfrm>
          <a:prstGeom prst="rect">
            <a:avLst/>
          </a:prstGeom>
        </p:spPr>
      </p:pic>
      <p:pic>
        <p:nvPicPr>
          <p:cNvPr id="7" name="Image 6">
            <a:extLst>
              <a:ext uri="{FF2B5EF4-FFF2-40B4-BE49-F238E27FC236}">
                <a16:creationId xmlns:a16="http://schemas.microsoft.com/office/drawing/2014/main" id="{50A5CA4E-44C7-491F-9E5C-5A9ED01488F1}"/>
              </a:ext>
            </a:extLst>
          </p:cNvPr>
          <p:cNvPicPr>
            <a:picLocks noChangeAspect="1"/>
          </p:cNvPicPr>
          <p:nvPr/>
        </p:nvPicPr>
        <p:blipFill>
          <a:blip r:embed="rId3"/>
          <a:stretch>
            <a:fillRect/>
          </a:stretch>
        </p:blipFill>
        <p:spPr>
          <a:xfrm>
            <a:off x="0" y="6240631"/>
            <a:ext cx="875071" cy="599364"/>
          </a:xfrm>
          <a:prstGeom prst="rect">
            <a:avLst/>
          </a:prstGeom>
        </p:spPr>
      </p:pic>
      <p:pic>
        <p:nvPicPr>
          <p:cNvPr id="9" name="Image 8">
            <a:extLst>
              <a:ext uri="{FF2B5EF4-FFF2-40B4-BE49-F238E27FC236}">
                <a16:creationId xmlns:a16="http://schemas.microsoft.com/office/drawing/2014/main" id="{13755D8B-8E3F-40EB-950B-664A6A10F146}"/>
              </a:ext>
            </a:extLst>
          </p:cNvPr>
          <p:cNvPicPr>
            <a:picLocks noChangeAspect="1"/>
          </p:cNvPicPr>
          <p:nvPr/>
        </p:nvPicPr>
        <p:blipFill>
          <a:blip r:embed="rId4"/>
          <a:stretch>
            <a:fillRect/>
          </a:stretch>
        </p:blipFill>
        <p:spPr>
          <a:xfrm>
            <a:off x="9455399" y="2420970"/>
            <a:ext cx="288000" cy="232615"/>
          </a:xfrm>
          <a:prstGeom prst="rect">
            <a:avLst/>
          </a:prstGeom>
        </p:spPr>
      </p:pic>
      <p:sp>
        <p:nvSpPr>
          <p:cNvPr id="12" name="Rectangle à coins arrondis 8">
            <a:extLst>
              <a:ext uri="{FF2B5EF4-FFF2-40B4-BE49-F238E27FC236}">
                <a16:creationId xmlns:a16="http://schemas.microsoft.com/office/drawing/2014/main" id="{8C32E896-25EF-4168-A6AB-D272537BEB72}"/>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pic>
        <p:nvPicPr>
          <p:cNvPr id="13" name="Image 12">
            <a:extLst>
              <a:ext uri="{FF2B5EF4-FFF2-40B4-BE49-F238E27FC236}">
                <a16:creationId xmlns:a16="http://schemas.microsoft.com/office/drawing/2014/main" id="{5DD71116-5FA0-4D6F-8ACC-697EE2B1C7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73813">
            <a:off x="0" y="4595045"/>
            <a:ext cx="1567350" cy="1738923"/>
          </a:xfrm>
          <a:prstGeom prst="rect">
            <a:avLst/>
          </a:prstGeom>
        </p:spPr>
      </p:pic>
      <p:pic>
        <p:nvPicPr>
          <p:cNvPr id="8" name="Graphique 7">
            <a:extLst>
              <a:ext uri="{FF2B5EF4-FFF2-40B4-BE49-F238E27FC236}">
                <a16:creationId xmlns:a16="http://schemas.microsoft.com/office/drawing/2014/main" id="{845FD893-87B8-4FDF-B807-F0862E04CBC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95561" y="1502626"/>
            <a:ext cx="1725098" cy="5244296"/>
          </a:xfrm>
          <a:prstGeom prst="rect">
            <a:avLst/>
          </a:prstGeom>
        </p:spPr>
      </p:pic>
    </p:spTree>
    <p:extLst>
      <p:ext uri="{BB962C8B-B14F-4D97-AF65-F5344CB8AC3E}">
        <p14:creationId xmlns:p14="http://schemas.microsoft.com/office/powerpoint/2010/main" val="28334617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8">
            <a:extLst>
              <a:ext uri="{FF2B5EF4-FFF2-40B4-BE49-F238E27FC236}">
                <a16:creationId xmlns:a16="http://schemas.microsoft.com/office/drawing/2014/main" id="{BEF822F3-42C1-4E6A-AFF6-C6DA812E1EB3}"/>
              </a:ext>
            </a:extLst>
          </p:cNvPr>
          <p:cNvSpPr/>
          <p:nvPr/>
        </p:nvSpPr>
        <p:spPr>
          <a:xfrm>
            <a:off x="3245790" y="3401412"/>
            <a:ext cx="8783076" cy="1073846"/>
          </a:xfrm>
          <a:prstGeom prst="wedgeRoundRectCallout">
            <a:avLst>
              <a:gd name="adj1" fmla="val -10780"/>
              <a:gd name="adj2" fmla="val -10010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Commence par encadrer les valeurs utiles pour répondre à la question.</a:t>
            </a:r>
          </a:p>
        </p:txBody>
      </p:sp>
      <p:pic>
        <p:nvPicPr>
          <p:cNvPr id="6" name="Image 5">
            <a:extLst>
              <a:ext uri="{FF2B5EF4-FFF2-40B4-BE49-F238E27FC236}">
                <a16:creationId xmlns:a16="http://schemas.microsoft.com/office/drawing/2014/main" id="{4E39D2F5-7F96-4362-A0E9-DA42C96F16E6}"/>
              </a:ext>
            </a:extLst>
          </p:cNvPr>
          <p:cNvPicPr>
            <a:picLocks noChangeAspect="1"/>
          </p:cNvPicPr>
          <p:nvPr/>
        </p:nvPicPr>
        <p:blipFill rotWithShape="1">
          <a:blip r:embed="rId2"/>
          <a:srcRect b="56740"/>
          <a:stretch/>
        </p:blipFill>
        <p:spPr>
          <a:xfrm>
            <a:off x="1066656" y="4475258"/>
            <a:ext cx="2540565" cy="2382742"/>
          </a:xfrm>
          <a:prstGeom prst="rect">
            <a:avLst/>
          </a:prstGeom>
        </p:spPr>
      </p:pic>
      <p:pic>
        <p:nvPicPr>
          <p:cNvPr id="8" name="Graphique 7">
            <a:extLst>
              <a:ext uri="{FF2B5EF4-FFF2-40B4-BE49-F238E27FC236}">
                <a16:creationId xmlns:a16="http://schemas.microsoft.com/office/drawing/2014/main" id="{150D1FC8-0843-4012-A34F-B04DD2D5810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b="60287"/>
          <a:stretch/>
        </p:blipFill>
        <p:spPr>
          <a:xfrm flipH="1">
            <a:off x="8214358" y="4799258"/>
            <a:ext cx="2309130" cy="2058742"/>
          </a:xfrm>
          <a:prstGeom prst="rect">
            <a:avLst/>
          </a:prstGeom>
        </p:spPr>
      </p:pic>
      <p:sp>
        <p:nvSpPr>
          <p:cNvPr id="9" name="Rectangle 8">
            <a:extLst>
              <a:ext uri="{FF2B5EF4-FFF2-40B4-BE49-F238E27FC236}">
                <a16:creationId xmlns:a16="http://schemas.microsoft.com/office/drawing/2014/main" id="{AED38655-1F60-4113-921F-1BA29150E813}"/>
              </a:ext>
            </a:extLst>
          </p:cNvPr>
          <p:cNvSpPr/>
          <p:nvPr/>
        </p:nvSpPr>
        <p:spPr>
          <a:xfrm>
            <a:off x="1328415" y="2937383"/>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12" name="Groupe 11">
            <a:extLst>
              <a:ext uri="{FF2B5EF4-FFF2-40B4-BE49-F238E27FC236}">
                <a16:creationId xmlns:a16="http://schemas.microsoft.com/office/drawing/2014/main" id="{4950A816-26AE-4343-A231-4B037A52FBA3}"/>
              </a:ext>
            </a:extLst>
          </p:cNvPr>
          <p:cNvGrpSpPr/>
          <p:nvPr/>
        </p:nvGrpSpPr>
        <p:grpSpPr>
          <a:xfrm>
            <a:off x="1427790" y="3010016"/>
            <a:ext cx="1620000" cy="1620000"/>
            <a:chOff x="1427790" y="3010016"/>
            <a:chExt cx="1620000" cy="1620000"/>
          </a:xfrm>
        </p:grpSpPr>
        <p:sp>
          <p:nvSpPr>
            <p:cNvPr id="13" name="Ellipse 12">
              <a:extLst>
                <a:ext uri="{FF2B5EF4-FFF2-40B4-BE49-F238E27FC236}">
                  <a16:creationId xmlns:a16="http://schemas.microsoft.com/office/drawing/2014/main" id="{E11A758B-B7E7-47E0-872E-1FDA91B9AAFE}"/>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4" name="Graphique 13" descr="Suspendre avec un remplissage uni">
              <a:extLst>
                <a:ext uri="{FF2B5EF4-FFF2-40B4-BE49-F238E27FC236}">
                  <a16:creationId xmlns:a16="http://schemas.microsoft.com/office/drawing/2014/main" id="{333A9814-2C3F-4617-847C-887D4421A0D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25790" y="3185121"/>
              <a:ext cx="1224000" cy="1224000"/>
            </a:xfrm>
            <a:prstGeom prst="rect">
              <a:avLst/>
            </a:prstGeom>
          </p:spPr>
        </p:pic>
      </p:grpSp>
      <p:pic>
        <p:nvPicPr>
          <p:cNvPr id="15" name="Image 14">
            <a:extLst>
              <a:ext uri="{FF2B5EF4-FFF2-40B4-BE49-F238E27FC236}">
                <a16:creationId xmlns:a16="http://schemas.microsoft.com/office/drawing/2014/main" id="{587D8909-A41C-4D66-B64B-108E18B754DA}"/>
              </a:ext>
            </a:extLst>
          </p:cNvPr>
          <p:cNvPicPr>
            <a:picLocks noChangeAspect="1"/>
          </p:cNvPicPr>
          <p:nvPr/>
        </p:nvPicPr>
        <p:blipFill>
          <a:blip r:embed="rId7"/>
          <a:stretch>
            <a:fillRect/>
          </a:stretch>
        </p:blipFill>
        <p:spPr>
          <a:xfrm>
            <a:off x="0" y="6240631"/>
            <a:ext cx="875071" cy="599364"/>
          </a:xfrm>
          <a:prstGeom prst="rect">
            <a:avLst/>
          </a:prstGeom>
        </p:spPr>
      </p:pic>
      <p:sp>
        <p:nvSpPr>
          <p:cNvPr id="17" name="Rectangle à coins arrondis 8">
            <a:extLst>
              <a:ext uri="{FF2B5EF4-FFF2-40B4-BE49-F238E27FC236}">
                <a16:creationId xmlns:a16="http://schemas.microsoft.com/office/drawing/2014/main" id="{A7F55BAF-381B-4BD2-B1F1-0DADFE3D77D3}"/>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18" name="Rectangle à coins arrondis 8">
            <a:extLst>
              <a:ext uri="{FF2B5EF4-FFF2-40B4-BE49-F238E27FC236}">
                <a16:creationId xmlns:a16="http://schemas.microsoft.com/office/drawing/2014/main" id="{9C2819F6-6C52-4B82-BE47-7D599FDA663C}"/>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47953" y="1815116"/>
            <a:ext cx="1567350" cy="1738923"/>
          </a:xfrm>
          <a:prstGeom prst="rect">
            <a:avLst/>
          </a:prstGeom>
        </p:spPr>
      </p:pic>
    </p:spTree>
    <p:extLst>
      <p:ext uri="{BB962C8B-B14F-4D97-AF65-F5344CB8AC3E}">
        <p14:creationId xmlns:p14="http://schemas.microsoft.com/office/powerpoint/2010/main" val="144981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à coins arrondis 8">
            <a:extLst>
              <a:ext uri="{FF2B5EF4-FFF2-40B4-BE49-F238E27FC236}">
                <a16:creationId xmlns:a16="http://schemas.microsoft.com/office/drawing/2014/main" id="{5EC04FCA-CD95-43C2-A0EF-CC3D8CC947D3}"/>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6" name="Rectangle 5">
            <a:extLst>
              <a:ext uri="{FF2B5EF4-FFF2-40B4-BE49-F238E27FC236}">
                <a16:creationId xmlns:a16="http://schemas.microsoft.com/office/drawing/2014/main" id="{1C84A9D8-A5FC-4A6D-892C-DAAC3EC35B19}"/>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8" name="Rectangle 7">
            <a:extLst>
              <a:ext uri="{FF2B5EF4-FFF2-40B4-BE49-F238E27FC236}">
                <a16:creationId xmlns:a16="http://schemas.microsoft.com/office/drawing/2014/main" id="{0DA2FCCA-8DCA-4D93-94C3-61B0926C3037}"/>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9" name="Rectangle 8">
            <a:extLst>
              <a:ext uri="{FF2B5EF4-FFF2-40B4-BE49-F238E27FC236}">
                <a16:creationId xmlns:a16="http://schemas.microsoft.com/office/drawing/2014/main" id="{08ACA83D-D160-4FB0-8C5F-79CDAF2D134F}"/>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Rectangle 11">
            <a:extLst>
              <a:ext uri="{FF2B5EF4-FFF2-40B4-BE49-F238E27FC236}">
                <a16:creationId xmlns:a16="http://schemas.microsoft.com/office/drawing/2014/main" id="{2DAAA160-B0E4-4A38-83F6-CF4FDA6A50C0}"/>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5" name="Image 14">
            <a:extLst>
              <a:ext uri="{FF2B5EF4-FFF2-40B4-BE49-F238E27FC236}">
                <a16:creationId xmlns:a16="http://schemas.microsoft.com/office/drawing/2014/main" id="{AAC2401A-B43C-4422-AA68-9419B54A7644}"/>
              </a:ext>
            </a:extLst>
          </p:cNvPr>
          <p:cNvPicPr>
            <a:picLocks noChangeAspect="1"/>
          </p:cNvPicPr>
          <p:nvPr/>
        </p:nvPicPr>
        <p:blipFill>
          <a:blip r:embed="rId2"/>
          <a:stretch>
            <a:fillRect/>
          </a:stretch>
        </p:blipFill>
        <p:spPr>
          <a:xfrm>
            <a:off x="8837070" y="1626442"/>
            <a:ext cx="1542240" cy="5140800"/>
          </a:xfrm>
          <a:prstGeom prst="rect">
            <a:avLst/>
          </a:prstGeom>
        </p:spPr>
      </p:pic>
      <p:cxnSp>
        <p:nvCxnSpPr>
          <p:cNvPr id="17" name="Connecteur droit 16">
            <a:extLst>
              <a:ext uri="{FF2B5EF4-FFF2-40B4-BE49-F238E27FC236}">
                <a16:creationId xmlns:a16="http://schemas.microsoft.com/office/drawing/2014/main" id="{6A17631F-7495-48C7-BD68-8B6BDEEBFDF2}"/>
              </a:ext>
            </a:extLst>
          </p:cNvPr>
          <p:cNvCxnSpPr/>
          <p:nvPr/>
        </p:nvCxnSpPr>
        <p:spPr>
          <a:xfrm>
            <a:off x="193040" y="6746922"/>
            <a:ext cx="12608560"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Rectangle à coins arrondis 8">
            <a:extLst>
              <a:ext uri="{FF2B5EF4-FFF2-40B4-BE49-F238E27FC236}">
                <a16:creationId xmlns:a16="http://schemas.microsoft.com/office/drawing/2014/main" id="{C227A410-1B80-41D5-AA45-094C88457DD9}"/>
              </a:ext>
            </a:extLst>
          </p:cNvPr>
          <p:cNvSpPr/>
          <p:nvPr/>
        </p:nvSpPr>
        <p:spPr>
          <a:xfrm>
            <a:off x="3396992" y="3886852"/>
            <a:ext cx="5163745" cy="1946138"/>
          </a:xfrm>
          <a:prstGeom prst="wedgeRoundRectCallout">
            <a:avLst>
              <a:gd name="adj1" fmla="val 44103"/>
              <a:gd name="adj2" fmla="val -102472"/>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Ce sont les sommes d'argent que l'on t'as données ....</a:t>
            </a:r>
          </a:p>
        </p:txBody>
      </p:sp>
      <p:pic>
        <p:nvPicPr>
          <p:cNvPr id="23" name="Graphique 22">
            <a:extLst>
              <a:ext uri="{FF2B5EF4-FFF2-40B4-BE49-F238E27FC236}">
                <a16:creationId xmlns:a16="http://schemas.microsoft.com/office/drawing/2014/main" id="{24F5ED41-F86D-4013-8CF2-0FC63CB4D1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5561" y="1512458"/>
            <a:ext cx="1725098" cy="5244296"/>
          </a:xfrm>
          <a:prstGeom prst="rect">
            <a:avLst/>
          </a:prstGeom>
        </p:spPr>
      </p:pic>
      <p:pic>
        <p:nvPicPr>
          <p:cNvPr id="21" name="Image 20">
            <a:extLst>
              <a:ext uri="{FF2B5EF4-FFF2-40B4-BE49-F238E27FC236}">
                <a16:creationId xmlns:a16="http://schemas.microsoft.com/office/drawing/2014/main" id="{7744F559-A266-4A7F-B0A9-D530BE51D903}"/>
              </a:ext>
            </a:extLst>
          </p:cNvPr>
          <p:cNvPicPr>
            <a:picLocks noChangeAspect="1"/>
          </p:cNvPicPr>
          <p:nvPr/>
        </p:nvPicPr>
        <p:blipFill>
          <a:blip r:embed="rId5"/>
          <a:stretch>
            <a:fillRect/>
          </a:stretch>
        </p:blipFill>
        <p:spPr>
          <a:xfrm>
            <a:off x="0" y="6240631"/>
            <a:ext cx="875071" cy="599364"/>
          </a:xfrm>
          <a:prstGeom prst="rect">
            <a:avLst/>
          </a:prstGeom>
        </p:spPr>
      </p:pic>
      <p:sp>
        <p:nvSpPr>
          <p:cNvPr id="26" name="Rectangle à coins arrondis 8">
            <a:extLst>
              <a:ext uri="{FF2B5EF4-FFF2-40B4-BE49-F238E27FC236}">
                <a16:creationId xmlns:a16="http://schemas.microsoft.com/office/drawing/2014/main" id="{946FE4E1-C1E6-42BE-A58B-70BBD5C1F766}"/>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5409" y="1687974"/>
            <a:ext cx="1567350" cy="1738923"/>
          </a:xfrm>
          <a:prstGeom prst="rect">
            <a:avLst/>
          </a:prstGeom>
        </p:spPr>
      </p:pic>
    </p:spTree>
    <p:extLst>
      <p:ext uri="{BB962C8B-B14F-4D97-AF65-F5344CB8AC3E}">
        <p14:creationId xmlns:p14="http://schemas.microsoft.com/office/powerpoint/2010/main" val="8598992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0550" y="2070338"/>
            <a:ext cx="1567350" cy="1738923"/>
          </a:xfrm>
          <a:prstGeom prst="rect">
            <a:avLst/>
          </a:prstGeom>
        </p:spPr>
      </p:pic>
      <p:pic>
        <p:nvPicPr>
          <p:cNvPr id="15" name="Image 14">
            <a:extLst>
              <a:ext uri="{FF2B5EF4-FFF2-40B4-BE49-F238E27FC236}">
                <a16:creationId xmlns:a16="http://schemas.microsoft.com/office/drawing/2014/main" id="{AAC2401A-B43C-4422-AA68-9419B54A7644}"/>
              </a:ext>
            </a:extLst>
          </p:cNvPr>
          <p:cNvPicPr>
            <a:picLocks noChangeAspect="1"/>
          </p:cNvPicPr>
          <p:nvPr/>
        </p:nvPicPr>
        <p:blipFill>
          <a:blip r:embed="rId3"/>
          <a:stretch>
            <a:fillRect/>
          </a:stretch>
        </p:blipFill>
        <p:spPr>
          <a:xfrm>
            <a:off x="8837070" y="1626442"/>
            <a:ext cx="1542240" cy="5140800"/>
          </a:xfrm>
          <a:prstGeom prst="rect">
            <a:avLst/>
          </a:prstGeom>
        </p:spPr>
      </p:pic>
      <p:sp>
        <p:nvSpPr>
          <p:cNvPr id="21" name="Rectangle à coins arrondis 8">
            <a:extLst>
              <a:ext uri="{FF2B5EF4-FFF2-40B4-BE49-F238E27FC236}">
                <a16:creationId xmlns:a16="http://schemas.microsoft.com/office/drawing/2014/main" id="{892E6FFE-5F0E-4124-BC13-4E5C1087CB3E}"/>
              </a:ext>
            </a:extLst>
          </p:cNvPr>
          <p:cNvSpPr/>
          <p:nvPr/>
        </p:nvSpPr>
        <p:spPr>
          <a:xfrm>
            <a:off x="3085108" y="4823760"/>
            <a:ext cx="6070533" cy="1456965"/>
          </a:xfrm>
          <a:prstGeom prst="wedgeRoundRectCallout">
            <a:avLst>
              <a:gd name="adj1" fmla="val -50961"/>
              <a:gd name="adj2" fmla="val -108051"/>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Sans oublier le point d'interrogation ...</a:t>
            </a:r>
          </a:p>
        </p:txBody>
      </p:sp>
      <p:pic>
        <p:nvPicPr>
          <p:cNvPr id="14" name="Image 13">
            <a:extLst>
              <a:ext uri="{FF2B5EF4-FFF2-40B4-BE49-F238E27FC236}">
                <a16:creationId xmlns:a16="http://schemas.microsoft.com/office/drawing/2014/main" id="{C078E392-725E-4BAF-A4BF-7D56F22268DB}"/>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Rectangle à coins arrondis 8">
            <a:extLst>
              <a:ext uri="{FF2B5EF4-FFF2-40B4-BE49-F238E27FC236}">
                <a16:creationId xmlns:a16="http://schemas.microsoft.com/office/drawing/2014/main" id="{3F8FFE91-D55E-4AB9-8ABF-39940BE6F3C5}"/>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17" name="Rectangle 16">
            <a:extLst>
              <a:ext uri="{FF2B5EF4-FFF2-40B4-BE49-F238E27FC236}">
                <a16:creationId xmlns:a16="http://schemas.microsoft.com/office/drawing/2014/main" id="{927C78B3-35C3-4E07-AFCB-CA6466233803}"/>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Rectangle 17">
            <a:extLst>
              <a:ext uri="{FF2B5EF4-FFF2-40B4-BE49-F238E27FC236}">
                <a16:creationId xmlns:a16="http://schemas.microsoft.com/office/drawing/2014/main" id="{6AD75C1C-B138-4162-87B1-E0E176D39D4A}"/>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Rectangle 18">
            <a:extLst>
              <a:ext uri="{FF2B5EF4-FFF2-40B4-BE49-F238E27FC236}">
                <a16:creationId xmlns:a16="http://schemas.microsoft.com/office/drawing/2014/main" id="{7659C893-54C6-48B5-847B-E874A6B01C35}"/>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C630C5A5-6803-4D57-89B7-5C4AB3816073}"/>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à coins arrondis 8">
            <a:extLst>
              <a:ext uri="{FF2B5EF4-FFF2-40B4-BE49-F238E27FC236}">
                <a16:creationId xmlns:a16="http://schemas.microsoft.com/office/drawing/2014/main" id="{C3CCAB95-6339-4BAA-B9D6-503B51DCD442}"/>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23" name="Rectangle 22">
            <a:extLst>
              <a:ext uri="{FF2B5EF4-FFF2-40B4-BE49-F238E27FC236}">
                <a16:creationId xmlns:a16="http://schemas.microsoft.com/office/drawing/2014/main" id="{182C7E00-779A-4934-894F-4D0E0145EC04}"/>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 name="Image 1">
            <a:extLst>
              <a:ext uri="{FF2B5EF4-FFF2-40B4-BE49-F238E27FC236}">
                <a16:creationId xmlns:a16="http://schemas.microsoft.com/office/drawing/2014/main" id="{4325F90F-C7D0-4BC3-B264-F1A2DE18934B}"/>
              </a:ext>
            </a:extLst>
          </p:cNvPr>
          <p:cNvPicPr>
            <a:picLocks noChangeAspect="1"/>
          </p:cNvPicPr>
          <p:nvPr/>
        </p:nvPicPr>
        <p:blipFill>
          <a:blip r:embed="rId5"/>
          <a:stretch>
            <a:fillRect/>
          </a:stretch>
        </p:blipFill>
        <p:spPr>
          <a:xfrm>
            <a:off x="1378002" y="1505355"/>
            <a:ext cx="2504583" cy="5245200"/>
          </a:xfrm>
          <a:prstGeom prst="rect">
            <a:avLst/>
          </a:prstGeom>
        </p:spPr>
      </p:pic>
    </p:spTree>
    <p:extLst>
      <p:ext uri="{BB962C8B-B14F-4D97-AF65-F5344CB8AC3E}">
        <p14:creationId xmlns:p14="http://schemas.microsoft.com/office/powerpoint/2010/main" val="3595764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0550" y="2664103"/>
            <a:ext cx="1567350" cy="1738923"/>
          </a:xfrm>
          <a:prstGeom prst="rect">
            <a:avLst/>
          </a:prstGeom>
        </p:spPr>
      </p:pic>
      <p:pic>
        <p:nvPicPr>
          <p:cNvPr id="15" name="Image 14">
            <a:extLst>
              <a:ext uri="{FF2B5EF4-FFF2-40B4-BE49-F238E27FC236}">
                <a16:creationId xmlns:a16="http://schemas.microsoft.com/office/drawing/2014/main" id="{AAC2401A-B43C-4422-AA68-9419B54A7644}"/>
              </a:ext>
            </a:extLst>
          </p:cNvPr>
          <p:cNvPicPr>
            <a:picLocks noChangeAspect="1"/>
          </p:cNvPicPr>
          <p:nvPr/>
        </p:nvPicPr>
        <p:blipFill>
          <a:blip r:embed="rId3"/>
          <a:stretch>
            <a:fillRect/>
          </a:stretch>
        </p:blipFill>
        <p:spPr>
          <a:xfrm>
            <a:off x="8837070" y="1626442"/>
            <a:ext cx="1542240" cy="5140800"/>
          </a:xfrm>
          <a:prstGeom prst="rect">
            <a:avLst/>
          </a:prstGeom>
        </p:spPr>
      </p:pic>
      <p:sp>
        <p:nvSpPr>
          <p:cNvPr id="24" name="Rectangle à coins arrondis 8">
            <a:extLst>
              <a:ext uri="{FF2B5EF4-FFF2-40B4-BE49-F238E27FC236}">
                <a16:creationId xmlns:a16="http://schemas.microsoft.com/office/drawing/2014/main" id="{F829FBB0-FE43-48AC-90F3-4D03DC7E832D}"/>
              </a:ext>
            </a:extLst>
          </p:cNvPr>
          <p:cNvSpPr/>
          <p:nvPr/>
        </p:nvSpPr>
        <p:spPr>
          <a:xfrm>
            <a:off x="2913817" y="4300564"/>
            <a:ext cx="6070533" cy="1738923"/>
          </a:xfrm>
          <a:prstGeom prst="wedgeRoundRectCallout">
            <a:avLst>
              <a:gd name="adj1" fmla="val -42503"/>
              <a:gd name="adj2" fmla="val -115416"/>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on ne se préocupe ni de ses </a:t>
            </a:r>
            <a:r>
              <a:rPr lang="en-US" sz="4000">
                <a:highlight>
                  <a:srgbClr val="FF0000"/>
                </a:highlight>
              </a:rPr>
              <a:t>10 ans </a:t>
            </a:r>
            <a:r>
              <a:rPr lang="en-US" sz="4000"/>
              <a:t>ni des </a:t>
            </a:r>
            <a:r>
              <a:rPr lang="en-US" sz="4000">
                <a:highlight>
                  <a:srgbClr val="FF0000"/>
                </a:highlight>
              </a:rPr>
              <a:t>5</a:t>
            </a:r>
            <a:r>
              <a:rPr lang="en-US" sz="4000"/>
              <a:t> copains invites .</a:t>
            </a:r>
          </a:p>
        </p:txBody>
      </p:sp>
      <p:pic>
        <p:nvPicPr>
          <p:cNvPr id="13" name="Image 12">
            <a:extLst>
              <a:ext uri="{FF2B5EF4-FFF2-40B4-BE49-F238E27FC236}">
                <a16:creationId xmlns:a16="http://schemas.microsoft.com/office/drawing/2014/main" id="{2AC13EE2-384D-4F55-8460-A84993516CC6}"/>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Rectangle à coins arrondis 8">
            <a:extLst>
              <a:ext uri="{FF2B5EF4-FFF2-40B4-BE49-F238E27FC236}">
                <a16:creationId xmlns:a16="http://schemas.microsoft.com/office/drawing/2014/main" id="{4EDAB868-5B7F-4D16-A5F9-24E78204777C}"/>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a:t>
            </a:r>
            <a:r>
              <a:rPr lang="en-US" sz="3600">
                <a:highlight>
                  <a:srgbClr val="FF0000"/>
                </a:highlight>
              </a:rPr>
              <a:t>10 ans</a:t>
            </a:r>
            <a:r>
              <a:rPr lang="en-US" sz="3600"/>
              <a:t>, j'ai reçu 45 euros au total. 15 euros de ma mère, 15 euros de mon père, 10 de mon oncle, et un peu de mon frère. Et j'ai invité </a:t>
            </a:r>
            <a:r>
              <a:rPr lang="en-US" sz="3600">
                <a:highlight>
                  <a:srgbClr val="FF0000"/>
                </a:highlight>
              </a:rPr>
              <a:t>5 copains </a:t>
            </a:r>
            <a:r>
              <a:rPr lang="en-US" sz="3600"/>
              <a:t>!</a:t>
            </a:r>
            <a:endParaRPr lang="en-US" sz="3600" dirty="0"/>
          </a:p>
        </p:txBody>
      </p:sp>
      <p:sp>
        <p:nvSpPr>
          <p:cNvPr id="17" name="Rectangle 16">
            <a:extLst>
              <a:ext uri="{FF2B5EF4-FFF2-40B4-BE49-F238E27FC236}">
                <a16:creationId xmlns:a16="http://schemas.microsoft.com/office/drawing/2014/main" id="{B911B373-4BFA-41DF-9B10-29082C9D3BE0}"/>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Rectangle 17">
            <a:extLst>
              <a:ext uri="{FF2B5EF4-FFF2-40B4-BE49-F238E27FC236}">
                <a16:creationId xmlns:a16="http://schemas.microsoft.com/office/drawing/2014/main" id="{8A9D0B65-8A6C-4E6F-A486-6314A5194510}"/>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Rectangle 18">
            <a:extLst>
              <a:ext uri="{FF2B5EF4-FFF2-40B4-BE49-F238E27FC236}">
                <a16:creationId xmlns:a16="http://schemas.microsoft.com/office/drawing/2014/main" id="{BF634CCC-C8DE-4AEF-8F70-331D79C1C2A1}"/>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Rectangle 20">
            <a:extLst>
              <a:ext uri="{FF2B5EF4-FFF2-40B4-BE49-F238E27FC236}">
                <a16:creationId xmlns:a16="http://schemas.microsoft.com/office/drawing/2014/main" id="{82B9EF1A-68B8-4C3F-9E3D-A6D6D90EC5DE}"/>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à coins arrondis 8">
            <a:extLst>
              <a:ext uri="{FF2B5EF4-FFF2-40B4-BE49-F238E27FC236}">
                <a16:creationId xmlns:a16="http://schemas.microsoft.com/office/drawing/2014/main" id="{881B1CE5-9815-4715-BF7A-D25C7DDDCFD5}"/>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25" name="Rectangle 24">
            <a:extLst>
              <a:ext uri="{FF2B5EF4-FFF2-40B4-BE49-F238E27FC236}">
                <a16:creationId xmlns:a16="http://schemas.microsoft.com/office/drawing/2014/main" id="{AA91F7C2-8862-40BE-82D6-0DFD3289B21D}"/>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 name="Image 1">
            <a:extLst>
              <a:ext uri="{FF2B5EF4-FFF2-40B4-BE49-F238E27FC236}">
                <a16:creationId xmlns:a16="http://schemas.microsoft.com/office/drawing/2014/main" id="{4325F90F-C7D0-4BC3-B264-F1A2DE18934B}"/>
              </a:ext>
            </a:extLst>
          </p:cNvPr>
          <p:cNvPicPr>
            <a:picLocks noChangeAspect="1"/>
          </p:cNvPicPr>
          <p:nvPr/>
        </p:nvPicPr>
        <p:blipFill>
          <a:blip r:embed="rId5"/>
          <a:stretch>
            <a:fillRect/>
          </a:stretch>
        </p:blipFill>
        <p:spPr>
          <a:xfrm>
            <a:off x="1378002" y="1505355"/>
            <a:ext cx="2504583" cy="5245200"/>
          </a:xfrm>
          <a:prstGeom prst="rect">
            <a:avLst/>
          </a:prstGeom>
        </p:spPr>
      </p:pic>
    </p:spTree>
    <p:extLst>
      <p:ext uri="{BB962C8B-B14F-4D97-AF65-F5344CB8AC3E}">
        <p14:creationId xmlns:p14="http://schemas.microsoft.com/office/powerpoint/2010/main" val="33649871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AC2401A-B43C-4422-AA68-9419B54A7644}"/>
              </a:ext>
            </a:extLst>
          </p:cNvPr>
          <p:cNvPicPr>
            <a:picLocks noChangeAspect="1"/>
          </p:cNvPicPr>
          <p:nvPr/>
        </p:nvPicPr>
        <p:blipFill>
          <a:blip r:embed="rId2"/>
          <a:stretch>
            <a:fillRect/>
          </a:stretch>
        </p:blipFill>
        <p:spPr>
          <a:xfrm>
            <a:off x="8837070" y="1626442"/>
            <a:ext cx="1542240" cy="5140800"/>
          </a:xfrm>
          <a:prstGeom prst="rect">
            <a:avLst/>
          </a:prstGeom>
        </p:spPr>
      </p:pic>
      <p:sp>
        <p:nvSpPr>
          <p:cNvPr id="25" name="Rectangle à coins arrondis 8">
            <a:extLst>
              <a:ext uri="{FF2B5EF4-FFF2-40B4-BE49-F238E27FC236}">
                <a16:creationId xmlns:a16="http://schemas.microsoft.com/office/drawing/2014/main" id="{DFC1AD97-A116-4F32-9E19-0A19F507E19D}"/>
              </a:ext>
            </a:extLst>
          </p:cNvPr>
          <p:cNvSpPr/>
          <p:nvPr/>
        </p:nvSpPr>
        <p:spPr>
          <a:xfrm>
            <a:off x="3704582" y="3958659"/>
            <a:ext cx="4883956" cy="2258618"/>
          </a:xfrm>
          <a:prstGeom prst="wedgeRoundRectCallout">
            <a:avLst>
              <a:gd name="adj1" fmla="val -5391"/>
              <a:gd name="adj2" fmla="val -69774"/>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Allez, traçons le schéma de COMPOSITION</a:t>
            </a:r>
            <a:endParaRPr lang="en-US" sz="4000" dirty="0"/>
          </a:p>
        </p:txBody>
      </p:sp>
      <p:pic>
        <p:nvPicPr>
          <p:cNvPr id="13" name="Image 12">
            <a:extLst>
              <a:ext uri="{FF2B5EF4-FFF2-40B4-BE49-F238E27FC236}">
                <a16:creationId xmlns:a16="http://schemas.microsoft.com/office/drawing/2014/main" id="{E844CC5F-18CF-4FDF-A6C6-E1CB93CE71D1}"/>
              </a:ext>
            </a:extLst>
          </p:cNvPr>
          <p:cNvPicPr>
            <a:picLocks noChangeAspect="1"/>
          </p:cNvPicPr>
          <p:nvPr/>
        </p:nvPicPr>
        <p:blipFill>
          <a:blip r:embed="rId3"/>
          <a:stretch>
            <a:fillRect/>
          </a:stretch>
        </p:blipFill>
        <p:spPr>
          <a:xfrm>
            <a:off x="0" y="6240631"/>
            <a:ext cx="875071" cy="599364"/>
          </a:xfrm>
          <a:prstGeom prst="rect">
            <a:avLst/>
          </a:prstGeom>
        </p:spPr>
      </p:pic>
      <p:sp>
        <p:nvSpPr>
          <p:cNvPr id="14" name="Rectangle à coins arrondis 8">
            <a:extLst>
              <a:ext uri="{FF2B5EF4-FFF2-40B4-BE49-F238E27FC236}">
                <a16:creationId xmlns:a16="http://schemas.microsoft.com/office/drawing/2014/main" id="{0198DF1F-8EC2-4779-B0F2-D591B986714A}"/>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16" name="Rectangle 15">
            <a:extLst>
              <a:ext uri="{FF2B5EF4-FFF2-40B4-BE49-F238E27FC236}">
                <a16:creationId xmlns:a16="http://schemas.microsoft.com/office/drawing/2014/main" id="{62CEFBD0-7BA5-46EC-9AC5-68C36B50F668}"/>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7" name="Rectangle 16">
            <a:extLst>
              <a:ext uri="{FF2B5EF4-FFF2-40B4-BE49-F238E27FC236}">
                <a16:creationId xmlns:a16="http://schemas.microsoft.com/office/drawing/2014/main" id="{BE1C79E2-60C8-4D0D-B380-7B7211A6BAD1}"/>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Rectangle 17">
            <a:extLst>
              <a:ext uri="{FF2B5EF4-FFF2-40B4-BE49-F238E27FC236}">
                <a16:creationId xmlns:a16="http://schemas.microsoft.com/office/drawing/2014/main" id="{1907FC57-5ED2-467D-A9FA-9D1056E5C61E}"/>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Rectangle 18">
            <a:extLst>
              <a:ext uri="{FF2B5EF4-FFF2-40B4-BE49-F238E27FC236}">
                <a16:creationId xmlns:a16="http://schemas.microsoft.com/office/drawing/2014/main" id="{2880A892-A0BB-4BEA-8291-8FAC673CD155}"/>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Rectangle à coins arrondis 8">
            <a:extLst>
              <a:ext uri="{FF2B5EF4-FFF2-40B4-BE49-F238E27FC236}">
                <a16:creationId xmlns:a16="http://schemas.microsoft.com/office/drawing/2014/main" id="{6AA793DD-4D12-478A-9947-5253FA613FC7}"/>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22" name="Rectangle 21">
            <a:extLst>
              <a:ext uri="{FF2B5EF4-FFF2-40B4-BE49-F238E27FC236}">
                <a16:creationId xmlns:a16="http://schemas.microsoft.com/office/drawing/2014/main" id="{72BDD051-A9E6-4C47-B44D-22892D457287}"/>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0" name="Image 9">
            <a:extLst>
              <a:ext uri="{FF2B5EF4-FFF2-40B4-BE49-F238E27FC236}">
                <a16:creationId xmlns:a16="http://schemas.microsoft.com/office/drawing/2014/main" id="{C0A1F0C3-6E4A-443D-A2C2-AC0D7C1F60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5409" y="1687974"/>
            <a:ext cx="1567350" cy="1738923"/>
          </a:xfrm>
          <a:prstGeom prst="rect">
            <a:avLst/>
          </a:prstGeom>
        </p:spPr>
      </p:pic>
      <p:pic>
        <p:nvPicPr>
          <p:cNvPr id="24" name="Graphique 23">
            <a:extLst>
              <a:ext uri="{FF2B5EF4-FFF2-40B4-BE49-F238E27FC236}">
                <a16:creationId xmlns:a16="http://schemas.microsoft.com/office/drawing/2014/main" id="{28F9D9B4-0E39-4B61-BD71-0CE2103F96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95561" y="1512458"/>
            <a:ext cx="1725098" cy="5244296"/>
          </a:xfrm>
          <a:prstGeom prst="rect">
            <a:avLst/>
          </a:prstGeom>
        </p:spPr>
      </p:pic>
    </p:spTree>
    <p:extLst>
      <p:ext uri="{BB962C8B-B14F-4D97-AF65-F5344CB8AC3E}">
        <p14:creationId xmlns:p14="http://schemas.microsoft.com/office/powerpoint/2010/main" val="3496022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F27413D6-95F3-47CB-92FA-F2C1E0D34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9993">
            <a:off x="4329278" y="2028812"/>
            <a:ext cx="1567350" cy="1738923"/>
          </a:xfrm>
          <a:prstGeom prst="rect">
            <a:avLst/>
          </a:prstGeom>
        </p:spPr>
      </p:pic>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519170" y="4065322"/>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4" name="Image 33">
            <a:extLst>
              <a:ext uri="{FF2B5EF4-FFF2-40B4-BE49-F238E27FC236}">
                <a16:creationId xmlns:a16="http://schemas.microsoft.com/office/drawing/2014/main" id="{F1832320-0C5D-4893-98F3-3F08BEF45CF5}"/>
              </a:ext>
            </a:extLst>
          </p:cNvPr>
          <p:cNvPicPr>
            <a:picLocks noChangeAspect="1"/>
          </p:cNvPicPr>
          <p:nvPr/>
        </p:nvPicPr>
        <p:blipFill rotWithShape="1">
          <a:blip r:embed="rId3"/>
          <a:srcRect b="52753"/>
          <a:stretch/>
        </p:blipFill>
        <p:spPr>
          <a:xfrm>
            <a:off x="9529189" y="4306664"/>
            <a:ext cx="2335500" cy="2551336"/>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pic>
        <p:nvPicPr>
          <p:cNvPr id="3" name="Image 2">
            <a:extLst>
              <a:ext uri="{FF2B5EF4-FFF2-40B4-BE49-F238E27FC236}">
                <a16:creationId xmlns:a16="http://schemas.microsoft.com/office/drawing/2014/main" id="{6ACF3FE9-ABA9-4194-B067-D93D4DFE648A}"/>
              </a:ext>
            </a:extLst>
          </p:cNvPr>
          <p:cNvPicPr>
            <a:picLocks noChangeAspect="1"/>
          </p:cNvPicPr>
          <p:nvPr/>
        </p:nvPicPr>
        <p:blipFill>
          <a:blip r:embed="rId4"/>
          <a:stretch>
            <a:fillRect/>
          </a:stretch>
        </p:blipFill>
        <p:spPr>
          <a:xfrm>
            <a:off x="336044" y="1558171"/>
            <a:ext cx="2517696" cy="5245200"/>
          </a:xfrm>
          <a:prstGeom prst="rect">
            <a:avLst/>
          </a:prstGeom>
        </p:spPr>
      </p:pic>
      <p:sp>
        <p:nvSpPr>
          <p:cNvPr id="35" name="Rectangle à coins arrondis 8">
            <a:extLst>
              <a:ext uri="{FF2B5EF4-FFF2-40B4-BE49-F238E27FC236}">
                <a16:creationId xmlns:a16="http://schemas.microsoft.com/office/drawing/2014/main" id="{3CCDC978-4DA4-46A4-B9AB-E590EF7DAA00}"/>
              </a:ext>
            </a:extLst>
          </p:cNvPr>
          <p:cNvSpPr/>
          <p:nvPr/>
        </p:nvSpPr>
        <p:spPr>
          <a:xfrm>
            <a:off x="1995307" y="6051353"/>
            <a:ext cx="6070533" cy="695569"/>
          </a:xfrm>
          <a:prstGeom prst="wedgeRoundRectCallout">
            <a:avLst>
              <a:gd name="adj1" fmla="val -55624"/>
              <a:gd name="adj2" fmla="val -230122"/>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Combien de PARTIES ? </a:t>
            </a:r>
          </a:p>
        </p:txBody>
      </p:sp>
      <p:pic>
        <p:nvPicPr>
          <p:cNvPr id="16" name="Image 15">
            <a:extLst>
              <a:ext uri="{FF2B5EF4-FFF2-40B4-BE49-F238E27FC236}">
                <a16:creationId xmlns:a16="http://schemas.microsoft.com/office/drawing/2014/main" id="{68C57078-8C47-43E3-99A5-D1FAE76B23D8}"/>
              </a:ext>
            </a:extLst>
          </p:cNvPr>
          <p:cNvPicPr>
            <a:picLocks noChangeAspect="1"/>
          </p:cNvPicPr>
          <p:nvPr/>
        </p:nvPicPr>
        <p:blipFill>
          <a:blip r:embed="rId5"/>
          <a:stretch>
            <a:fillRect/>
          </a:stretch>
        </p:blipFill>
        <p:spPr>
          <a:xfrm>
            <a:off x="0" y="6240631"/>
            <a:ext cx="875071" cy="599364"/>
          </a:xfrm>
          <a:prstGeom prst="rect">
            <a:avLst/>
          </a:prstGeom>
        </p:spPr>
      </p:pic>
      <p:sp>
        <p:nvSpPr>
          <p:cNvPr id="19" name="Rectangle à coins arrondis 8">
            <a:extLst>
              <a:ext uri="{FF2B5EF4-FFF2-40B4-BE49-F238E27FC236}">
                <a16:creationId xmlns:a16="http://schemas.microsoft.com/office/drawing/2014/main" id="{E81855AC-6E43-408E-A89D-337FF95F89D8}"/>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20" name="Rectangle 19">
            <a:extLst>
              <a:ext uri="{FF2B5EF4-FFF2-40B4-BE49-F238E27FC236}">
                <a16:creationId xmlns:a16="http://schemas.microsoft.com/office/drawing/2014/main" id="{83516199-E8C8-402B-B685-00A998F63988}"/>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Rectangle 20">
            <a:extLst>
              <a:ext uri="{FF2B5EF4-FFF2-40B4-BE49-F238E27FC236}">
                <a16:creationId xmlns:a16="http://schemas.microsoft.com/office/drawing/2014/main" id="{CA85EDEB-3505-4591-9C87-BD7D24E29624}"/>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C87F2EFF-1764-4FA2-AAA3-C5F52ABBC264}"/>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Rectangle 22">
            <a:extLst>
              <a:ext uri="{FF2B5EF4-FFF2-40B4-BE49-F238E27FC236}">
                <a16:creationId xmlns:a16="http://schemas.microsoft.com/office/drawing/2014/main" id="{C1AFB122-CABA-4FC5-9805-192D66399020}"/>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Rectangle à coins arrondis 8">
            <a:extLst>
              <a:ext uri="{FF2B5EF4-FFF2-40B4-BE49-F238E27FC236}">
                <a16:creationId xmlns:a16="http://schemas.microsoft.com/office/drawing/2014/main" id="{F49862AF-7CE8-4644-9A18-0B2BD1D58A21}"/>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31" name="Rectangle 30">
            <a:extLst>
              <a:ext uri="{FF2B5EF4-FFF2-40B4-BE49-F238E27FC236}">
                <a16:creationId xmlns:a16="http://schemas.microsoft.com/office/drawing/2014/main" id="{FF36F361-D2E9-48EF-80E0-F8EFFE2AE25F}"/>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3" name="Image 32">
            <a:extLst>
              <a:ext uri="{FF2B5EF4-FFF2-40B4-BE49-F238E27FC236}">
                <a16:creationId xmlns:a16="http://schemas.microsoft.com/office/drawing/2014/main" id="{979FED6A-48E6-4D7F-A8AC-2B01F5334D2E}"/>
              </a:ext>
            </a:extLst>
          </p:cNvPr>
          <p:cNvPicPr>
            <a:picLocks/>
          </p:cNvPicPr>
          <p:nvPr/>
        </p:nvPicPr>
        <p:blipFill>
          <a:blip r:embed="rId6"/>
          <a:stretch>
            <a:fillRect/>
          </a:stretch>
        </p:blipFill>
        <p:spPr>
          <a:xfrm>
            <a:off x="825660" y="2448553"/>
            <a:ext cx="324000" cy="216000"/>
          </a:xfrm>
          <a:prstGeom prst="rect">
            <a:avLst/>
          </a:prstGeom>
        </p:spPr>
      </p:pic>
    </p:spTree>
    <p:extLst>
      <p:ext uri="{BB962C8B-B14F-4D97-AF65-F5344CB8AC3E}">
        <p14:creationId xmlns:p14="http://schemas.microsoft.com/office/powerpoint/2010/main" val="558722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F27413D6-95F3-47CB-92FA-F2C1E0D34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9993">
            <a:off x="4329278" y="2028812"/>
            <a:ext cx="1567350" cy="1738923"/>
          </a:xfrm>
          <a:prstGeom prst="rect">
            <a:avLst/>
          </a:prstGeom>
        </p:spPr>
      </p:pic>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4" name="Image 33">
            <a:extLst>
              <a:ext uri="{FF2B5EF4-FFF2-40B4-BE49-F238E27FC236}">
                <a16:creationId xmlns:a16="http://schemas.microsoft.com/office/drawing/2014/main" id="{F1832320-0C5D-4893-98F3-3F08BEF45CF5}"/>
              </a:ext>
            </a:extLst>
          </p:cNvPr>
          <p:cNvPicPr>
            <a:picLocks noChangeAspect="1"/>
          </p:cNvPicPr>
          <p:nvPr/>
        </p:nvPicPr>
        <p:blipFill rotWithShape="1">
          <a:blip r:embed="rId3"/>
          <a:srcRect b="52753"/>
          <a:stretch/>
        </p:blipFill>
        <p:spPr>
          <a:xfrm>
            <a:off x="9529189" y="4306664"/>
            <a:ext cx="2335500" cy="2551336"/>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pic>
        <p:nvPicPr>
          <p:cNvPr id="3" name="Image 2">
            <a:extLst>
              <a:ext uri="{FF2B5EF4-FFF2-40B4-BE49-F238E27FC236}">
                <a16:creationId xmlns:a16="http://schemas.microsoft.com/office/drawing/2014/main" id="{6ACF3FE9-ABA9-4194-B067-D93D4DFE648A}"/>
              </a:ext>
            </a:extLst>
          </p:cNvPr>
          <p:cNvPicPr>
            <a:picLocks noChangeAspect="1"/>
          </p:cNvPicPr>
          <p:nvPr/>
        </p:nvPicPr>
        <p:blipFill>
          <a:blip r:embed="rId4"/>
          <a:stretch>
            <a:fillRect/>
          </a:stretch>
        </p:blipFill>
        <p:spPr>
          <a:xfrm>
            <a:off x="336044" y="1558171"/>
            <a:ext cx="2517696" cy="5245200"/>
          </a:xfrm>
          <a:prstGeom prst="rect">
            <a:avLst/>
          </a:prstGeom>
        </p:spPr>
      </p:pic>
      <p:sp>
        <p:nvSpPr>
          <p:cNvPr id="35" name="Rectangle à coins arrondis 8">
            <a:extLst>
              <a:ext uri="{FF2B5EF4-FFF2-40B4-BE49-F238E27FC236}">
                <a16:creationId xmlns:a16="http://schemas.microsoft.com/office/drawing/2014/main" id="{3CCDC978-4DA4-46A4-B9AB-E590EF7DAA00}"/>
              </a:ext>
            </a:extLst>
          </p:cNvPr>
          <p:cNvSpPr/>
          <p:nvPr/>
        </p:nvSpPr>
        <p:spPr>
          <a:xfrm>
            <a:off x="1995307" y="6051353"/>
            <a:ext cx="6070533" cy="695569"/>
          </a:xfrm>
          <a:prstGeom prst="wedgeRoundRectCallout">
            <a:avLst>
              <a:gd name="adj1" fmla="val -55624"/>
              <a:gd name="adj2" fmla="val -230122"/>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Une par somme reçue : 4</a:t>
            </a:r>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pic>
        <p:nvPicPr>
          <p:cNvPr id="19" name="Image 18">
            <a:extLst>
              <a:ext uri="{FF2B5EF4-FFF2-40B4-BE49-F238E27FC236}">
                <a16:creationId xmlns:a16="http://schemas.microsoft.com/office/drawing/2014/main" id="{920DCADB-3D76-4D59-BA33-775AF56A8057}"/>
              </a:ext>
            </a:extLst>
          </p:cNvPr>
          <p:cNvPicPr>
            <a:picLocks noChangeAspect="1"/>
          </p:cNvPicPr>
          <p:nvPr/>
        </p:nvPicPr>
        <p:blipFill>
          <a:blip r:embed="rId5"/>
          <a:stretch>
            <a:fillRect/>
          </a:stretch>
        </p:blipFill>
        <p:spPr>
          <a:xfrm>
            <a:off x="0" y="6240631"/>
            <a:ext cx="875071" cy="599364"/>
          </a:xfrm>
          <a:prstGeom prst="rect">
            <a:avLst/>
          </a:prstGeom>
        </p:spPr>
      </p:pic>
      <p:sp>
        <p:nvSpPr>
          <p:cNvPr id="21" name="Rectangle à coins arrondis 8">
            <a:extLst>
              <a:ext uri="{FF2B5EF4-FFF2-40B4-BE49-F238E27FC236}">
                <a16:creationId xmlns:a16="http://schemas.microsoft.com/office/drawing/2014/main" id="{F3FD2083-19C8-448D-8A9E-17071575AAEF}"/>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22" name="Rectangle 21">
            <a:extLst>
              <a:ext uri="{FF2B5EF4-FFF2-40B4-BE49-F238E27FC236}">
                <a16:creationId xmlns:a16="http://schemas.microsoft.com/office/drawing/2014/main" id="{F05C7147-44E1-45F2-9EE7-64ACDA89F3B1}"/>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Rectangle 22">
            <a:extLst>
              <a:ext uri="{FF2B5EF4-FFF2-40B4-BE49-F238E27FC236}">
                <a16:creationId xmlns:a16="http://schemas.microsoft.com/office/drawing/2014/main" id="{09D9073A-E914-4E98-8951-D109EB8E5ED3}"/>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636DB3C3-6E02-4BFB-805F-05BEE2727578}"/>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6" name="Rectangle 35">
            <a:extLst>
              <a:ext uri="{FF2B5EF4-FFF2-40B4-BE49-F238E27FC236}">
                <a16:creationId xmlns:a16="http://schemas.microsoft.com/office/drawing/2014/main" id="{98AFE225-6A13-442F-B326-932E9DAB478C}"/>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7" name="Rectangle à coins arrondis 8">
            <a:extLst>
              <a:ext uri="{FF2B5EF4-FFF2-40B4-BE49-F238E27FC236}">
                <a16:creationId xmlns:a16="http://schemas.microsoft.com/office/drawing/2014/main" id="{679D21B0-A300-4150-9A7B-7B02EAEDCDE1}"/>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38" name="Rectangle 37">
            <a:extLst>
              <a:ext uri="{FF2B5EF4-FFF2-40B4-BE49-F238E27FC236}">
                <a16:creationId xmlns:a16="http://schemas.microsoft.com/office/drawing/2014/main" id="{44626EE8-6A64-40D5-B6F0-0E4EC00F7010}"/>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9" name="Image 38">
            <a:extLst>
              <a:ext uri="{FF2B5EF4-FFF2-40B4-BE49-F238E27FC236}">
                <a16:creationId xmlns:a16="http://schemas.microsoft.com/office/drawing/2014/main" id="{5C4D254D-F77F-4492-8E0C-D09C40044604}"/>
              </a:ext>
            </a:extLst>
          </p:cNvPr>
          <p:cNvPicPr>
            <a:picLocks/>
          </p:cNvPicPr>
          <p:nvPr/>
        </p:nvPicPr>
        <p:blipFill>
          <a:blip r:embed="rId6"/>
          <a:stretch>
            <a:fillRect/>
          </a:stretch>
        </p:blipFill>
        <p:spPr>
          <a:xfrm>
            <a:off x="825660" y="2448553"/>
            <a:ext cx="324000" cy="216000"/>
          </a:xfrm>
          <a:prstGeom prst="rect">
            <a:avLst/>
          </a:prstGeom>
        </p:spPr>
      </p:pic>
    </p:spTree>
    <p:extLst>
      <p:ext uri="{BB962C8B-B14F-4D97-AF65-F5344CB8AC3E}">
        <p14:creationId xmlns:p14="http://schemas.microsoft.com/office/powerpoint/2010/main" val="6189580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a:extLst>
              <a:ext uri="{FF2B5EF4-FFF2-40B4-BE49-F238E27FC236}">
                <a16:creationId xmlns:a16="http://schemas.microsoft.com/office/drawing/2014/main" id="{F1832320-0C5D-4893-98F3-3F08BEF45CF5}"/>
              </a:ext>
            </a:extLst>
          </p:cNvPr>
          <p:cNvPicPr>
            <a:picLocks noChangeAspect="1"/>
          </p:cNvPicPr>
          <p:nvPr/>
        </p:nvPicPr>
        <p:blipFill rotWithShape="1">
          <a:blip r:embed="rId2"/>
          <a:srcRect t="-1" b="26144"/>
          <a:stretch/>
        </p:blipFill>
        <p:spPr>
          <a:xfrm>
            <a:off x="9529189" y="2869748"/>
            <a:ext cx="2335500" cy="3988251"/>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 name="Image 2">
            <a:extLst>
              <a:ext uri="{FF2B5EF4-FFF2-40B4-BE49-F238E27FC236}">
                <a16:creationId xmlns:a16="http://schemas.microsoft.com/office/drawing/2014/main" id="{6ACF3FE9-ABA9-4194-B067-D93D4DFE648A}"/>
              </a:ext>
            </a:extLst>
          </p:cNvPr>
          <p:cNvPicPr>
            <a:picLocks noChangeAspect="1"/>
          </p:cNvPicPr>
          <p:nvPr/>
        </p:nvPicPr>
        <p:blipFill>
          <a:blip r:embed="rId3"/>
          <a:stretch>
            <a:fillRect/>
          </a:stretch>
        </p:blipFill>
        <p:spPr>
          <a:xfrm>
            <a:off x="336044" y="1558171"/>
            <a:ext cx="2517696" cy="5245200"/>
          </a:xfrm>
          <a:prstGeom prst="rect">
            <a:avLst/>
          </a:prstGeom>
        </p:spPr>
      </p:pic>
      <p:sp>
        <p:nvSpPr>
          <p:cNvPr id="35" name="Rectangle à coins arrondis 8">
            <a:extLst>
              <a:ext uri="{FF2B5EF4-FFF2-40B4-BE49-F238E27FC236}">
                <a16:creationId xmlns:a16="http://schemas.microsoft.com/office/drawing/2014/main" id="{3CCDC978-4DA4-46A4-B9AB-E590EF7DAA00}"/>
              </a:ext>
            </a:extLst>
          </p:cNvPr>
          <p:cNvSpPr/>
          <p:nvPr/>
        </p:nvSpPr>
        <p:spPr>
          <a:xfrm>
            <a:off x="1995308" y="6051353"/>
            <a:ext cx="3011874" cy="695569"/>
          </a:xfrm>
          <a:prstGeom prst="wedgeRoundRectCallout">
            <a:avLst>
              <a:gd name="adj1" fmla="val -55624"/>
              <a:gd name="adj2" fmla="val -230122"/>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le TOUT !</a:t>
            </a:r>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3" name="Flèche : gauche 32">
            <a:extLst>
              <a:ext uri="{FF2B5EF4-FFF2-40B4-BE49-F238E27FC236}">
                <a16:creationId xmlns:a16="http://schemas.microsoft.com/office/drawing/2014/main" id="{04E7BA83-C0A7-4178-A04A-5B6F0B48E8B3}"/>
              </a:ext>
            </a:extLst>
          </p:cNvPr>
          <p:cNvSpPr/>
          <p:nvPr/>
        </p:nvSpPr>
        <p:spPr>
          <a:xfrm>
            <a:off x="7375748" y="2607070"/>
            <a:ext cx="2370361" cy="508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9692354" y="2656346"/>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 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pic>
        <p:nvPicPr>
          <p:cNvPr id="22" name="Image 21">
            <a:extLst>
              <a:ext uri="{FF2B5EF4-FFF2-40B4-BE49-F238E27FC236}">
                <a16:creationId xmlns:a16="http://schemas.microsoft.com/office/drawing/2014/main" id="{858F6491-EFE4-4B90-8F6E-F36B32378A61}"/>
              </a:ext>
            </a:extLst>
          </p:cNvPr>
          <p:cNvPicPr>
            <a:picLocks noChangeAspect="1"/>
          </p:cNvPicPr>
          <p:nvPr/>
        </p:nvPicPr>
        <p:blipFill>
          <a:blip r:embed="rId4"/>
          <a:stretch>
            <a:fillRect/>
          </a:stretch>
        </p:blipFill>
        <p:spPr>
          <a:xfrm>
            <a:off x="0" y="6240631"/>
            <a:ext cx="875071" cy="599364"/>
          </a:xfrm>
          <a:prstGeom prst="rect">
            <a:avLst/>
          </a:prstGeom>
        </p:spPr>
      </p:pic>
      <p:sp>
        <p:nvSpPr>
          <p:cNvPr id="23" name="Rectangle à coins arrondis 8">
            <a:extLst>
              <a:ext uri="{FF2B5EF4-FFF2-40B4-BE49-F238E27FC236}">
                <a16:creationId xmlns:a16="http://schemas.microsoft.com/office/drawing/2014/main" id="{1CC79B92-6536-4449-8A58-4A9ADDC2DE0D}"/>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38" name="Rectangle 37">
            <a:extLst>
              <a:ext uri="{FF2B5EF4-FFF2-40B4-BE49-F238E27FC236}">
                <a16:creationId xmlns:a16="http://schemas.microsoft.com/office/drawing/2014/main" id="{CA452E12-260C-49B9-8E77-0974D681B063}"/>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38">
            <a:extLst>
              <a:ext uri="{FF2B5EF4-FFF2-40B4-BE49-F238E27FC236}">
                <a16:creationId xmlns:a16="http://schemas.microsoft.com/office/drawing/2014/main" id="{619DBEB9-DBA3-417B-9601-7E079699219B}"/>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0" name="Rectangle 39">
            <a:extLst>
              <a:ext uri="{FF2B5EF4-FFF2-40B4-BE49-F238E27FC236}">
                <a16:creationId xmlns:a16="http://schemas.microsoft.com/office/drawing/2014/main" id="{5BABC998-95B9-4652-8E50-2AD8B10BA30B}"/>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1" name="Rectangle 40">
            <a:extLst>
              <a:ext uri="{FF2B5EF4-FFF2-40B4-BE49-F238E27FC236}">
                <a16:creationId xmlns:a16="http://schemas.microsoft.com/office/drawing/2014/main" id="{75E81FAC-86D3-4BCA-9B8C-A0B96B84C232}"/>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2" name="Rectangle à coins arrondis 8">
            <a:extLst>
              <a:ext uri="{FF2B5EF4-FFF2-40B4-BE49-F238E27FC236}">
                <a16:creationId xmlns:a16="http://schemas.microsoft.com/office/drawing/2014/main" id="{E1D881C0-3243-407F-A614-28A265369A5A}"/>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43" name="Rectangle 42">
            <a:extLst>
              <a:ext uri="{FF2B5EF4-FFF2-40B4-BE49-F238E27FC236}">
                <a16:creationId xmlns:a16="http://schemas.microsoft.com/office/drawing/2014/main" id="{629A8307-6172-42F1-B983-0399C3628E25}"/>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7" name="Image 16">
            <a:extLst>
              <a:ext uri="{FF2B5EF4-FFF2-40B4-BE49-F238E27FC236}">
                <a16:creationId xmlns:a16="http://schemas.microsoft.com/office/drawing/2014/main" id="{F27413D6-95F3-47CB-92FA-F2C1E0D34A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69993">
            <a:off x="3330490" y="1786885"/>
            <a:ext cx="1567350" cy="1738923"/>
          </a:xfrm>
          <a:prstGeom prst="rect">
            <a:avLst/>
          </a:prstGeom>
        </p:spPr>
      </p:pic>
      <p:pic>
        <p:nvPicPr>
          <p:cNvPr id="44" name="Image 43">
            <a:extLst>
              <a:ext uri="{FF2B5EF4-FFF2-40B4-BE49-F238E27FC236}">
                <a16:creationId xmlns:a16="http://schemas.microsoft.com/office/drawing/2014/main" id="{D4C53345-EE58-40A7-90BA-465315809B06}"/>
              </a:ext>
            </a:extLst>
          </p:cNvPr>
          <p:cNvPicPr>
            <a:picLocks/>
          </p:cNvPicPr>
          <p:nvPr/>
        </p:nvPicPr>
        <p:blipFill>
          <a:blip r:embed="rId6"/>
          <a:stretch>
            <a:fillRect/>
          </a:stretch>
        </p:blipFill>
        <p:spPr>
          <a:xfrm>
            <a:off x="825660" y="2448553"/>
            <a:ext cx="324000" cy="216000"/>
          </a:xfrm>
          <a:prstGeom prst="rect">
            <a:avLst/>
          </a:prstGeom>
        </p:spPr>
      </p:pic>
    </p:spTree>
    <p:extLst>
      <p:ext uri="{BB962C8B-B14F-4D97-AF65-F5344CB8AC3E}">
        <p14:creationId xmlns:p14="http://schemas.microsoft.com/office/powerpoint/2010/main" val="18358038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3" name="Flèche : gauche 32">
            <a:extLst>
              <a:ext uri="{FF2B5EF4-FFF2-40B4-BE49-F238E27FC236}">
                <a16:creationId xmlns:a16="http://schemas.microsoft.com/office/drawing/2014/main" id="{04E7BA83-C0A7-4178-A04A-5B6F0B48E8B3}"/>
              </a:ext>
            </a:extLst>
          </p:cNvPr>
          <p:cNvSpPr/>
          <p:nvPr/>
        </p:nvSpPr>
        <p:spPr>
          <a:xfrm>
            <a:off x="7375748" y="2607070"/>
            <a:ext cx="2370361" cy="508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9692354" y="2656346"/>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 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pic>
        <p:nvPicPr>
          <p:cNvPr id="38" name="Image 37">
            <a:extLst>
              <a:ext uri="{FF2B5EF4-FFF2-40B4-BE49-F238E27FC236}">
                <a16:creationId xmlns:a16="http://schemas.microsoft.com/office/drawing/2014/main" id="{E261F76A-4C60-4D7A-96A6-51433B2E9871}"/>
              </a:ext>
            </a:extLst>
          </p:cNvPr>
          <p:cNvPicPr>
            <a:picLocks noChangeAspect="1"/>
          </p:cNvPicPr>
          <p:nvPr/>
        </p:nvPicPr>
        <p:blipFill rotWithShape="1">
          <a:blip r:embed="rId3"/>
          <a:srcRect b="56740"/>
          <a:stretch/>
        </p:blipFill>
        <p:spPr>
          <a:xfrm>
            <a:off x="1066656" y="4475258"/>
            <a:ext cx="2540565" cy="2382742"/>
          </a:xfrm>
          <a:prstGeom prst="rect">
            <a:avLst/>
          </a:prstGeom>
        </p:spPr>
      </p:pic>
      <p:sp>
        <p:nvSpPr>
          <p:cNvPr id="39" name="Rectangle 38">
            <a:extLst>
              <a:ext uri="{FF2B5EF4-FFF2-40B4-BE49-F238E27FC236}">
                <a16:creationId xmlns:a16="http://schemas.microsoft.com/office/drawing/2014/main" id="{3AAD8817-CC05-4A69-8C85-5C43D9B3C61F}"/>
              </a:ext>
            </a:extLst>
          </p:cNvPr>
          <p:cNvSpPr/>
          <p:nvPr/>
        </p:nvSpPr>
        <p:spPr>
          <a:xfrm>
            <a:off x="1328415" y="2937383"/>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40" name="Groupe 39">
            <a:extLst>
              <a:ext uri="{FF2B5EF4-FFF2-40B4-BE49-F238E27FC236}">
                <a16:creationId xmlns:a16="http://schemas.microsoft.com/office/drawing/2014/main" id="{06D4E573-5146-4260-A7DF-79D861BEBAF4}"/>
              </a:ext>
            </a:extLst>
          </p:cNvPr>
          <p:cNvGrpSpPr/>
          <p:nvPr/>
        </p:nvGrpSpPr>
        <p:grpSpPr>
          <a:xfrm>
            <a:off x="1427790" y="3010016"/>
            <a:ext cx="1620000" cy="1620000"/>
            <a:chOff x="1427790" y="3010016"/>
            <a:chExt cx="1620000" cy="1620000"/>
          </a:xfrm>
        </p:grpSpPr>
        <p:sp>
          <p:nvSpPr>
            <p:cNvPr id="41" name="Ellipse 40">
              <a:extLst>
                <a:ext uri="{FF2B5EF4-FFF2-40B4-BE49-F238E27FC236}">
                  <a16:creationId xmlns:a16="http://schemas.microsoft.com/office/drawing/2014/main" id="{C61822E9-7D90-42B8-9478-ACF46F0E3D90}"/>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42" name="Graphique 41" descr="Suspendre avec un remplissage uni">
              <a:extLst>
                <a:ext uri="{FF2B5EF4-FFF2-40B4-BE49-F238E27FC236}">
                  <a16:creationId xmlns:a16="http://schemas.microsoft.com/office/drawing/2014/main" id="{E29F6517-AA2C-4448-8E3B-EFC5BCE7EEA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25790" y="3185121"/>
              <a:ext cx="1224000" cy="1224000"/>
            </a:xfrm>
            <a:prstGeom prst="rect">
              <a:avLst/>
            </a:prstGeom>
          </p:spPr>
        </p:pic>
      </p:grpSp>
      <p:sp>
        <p:nvSpPr>
          <p:cNvPr id="45" name="Rectangle à coins arrondis 8">
            <a:extLst>
              <a:ext uri="{FF2B5EF4-FFF2-40B4-BE49-F238E27FC236}">
                <a16:creationId xmlns:a16="http://schemas.microsoft.com/office/drawing/2014/main" id="{649A171E-68B1-4551-9A6F-B214C654F7ED}"/>
              </a:ext>
            </a:extLst>
          </p:cNvPr>
          <p:cNvSpPr/>
          <p:nvPr/>
        </p:nvSpPr>
        <p:spPr>
          <a:xfrm>
            <a:off x="5364075" y="5869492"/>
            <a:ext cx="4238672" cy="695569"/>
          </a:xfrm>
          <a:prstGeom prst="wedgeRoundRectCallout">
            <a:avLst>
              <a:gd name="adj1" fmla="val -117346"/>
              <a:gd name="adj2" fmla="val -69734"/>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 toi de compléter</a:t>
            </a:r>
          </a:p>
        </p:txBody>
      </p:sp>
      <p:pic>
        <p:nvPicPr>
          <p:cNvPr id="34" name="Image 33">
            <a:extLst>
              <a:ext uri="{FF2B5EF4-FFF2-40B4-BE49-F238E27FC236}">
                <a16:creationId xmlns:a16="http://schemas.microsoft.com/office/drawing/2014/main" id="{DDD62F6D-E6CC-47A2-A906-EAFCC84AC702}"/>
              </a:ext>
            </a:extLst>
          </p:cNvPr>
          <p:cNvPicPr>
            <a:picLocks noChangeAspect="1"/>
          </p:cNvPicPr>
          <p:nvPr/>
        </p:nvPicPr>
        <p:blipFill>
          <a:blip r:embed="rId6"/>
          <a:stretch>
            <a:fillRect/>
          </a:stretch>
        </p:blipFill>
        <p:spPr>
          <a:xfrm>
            <a:off x="0" y="6240631"/>
            <a:ext cx="875071" cy="599364"/>
          </a:xfrm>
          <a:prstGeom prst="rect">
            <a:avLst/>
          </a:prstGeom>
        </p:spPr>
      </p:pic>
      <p:sp>
        <p:nvSpPr>
          <p:cNvPr id="35" name="Rectangle à coins arrondis 8">
            <a:extLst>
              <a:ext uri="{FF2B5EF4-FFF2-40B4-BE49-F238E27FC236}">
                <a16:creationId xmlns:a16="http://schemas.microsoft.com/office/drawing/2014/main" id="{6DFD71EB-93B8-4F2B-888D-D801D52BF2AB}"/>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43" name="Rectangle 42">
            <a:extLst>
              <a:ext uri="{FF2B5EF4-FFF2-40B4-BE49-F238E27FC236}">
                <a16:creationId xmlns:a16="http://schemas.microsoft.com/office/drawing/2014/main" id="{5E08220D-6B8E-486E-A9AB-CF8A9CD985A2}"/>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6" name="Rectangle 45">
            <a:extLst>
              <a:ext uri="{FF2B5EF4-FFF2-40B4-BE49-F238E27FC236}">
                <a16:creationId xmlns:a16="http://schemas.microsoft.com/office/drawing/2014/main" id="{9403205F-9F2A-42C1-AD2C-DF9886AD5D1B}"/>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7" name="Rectangle 46">
            <a:extLst>
              <a:ext uri="{FF2B5EF4-FFF2-40B4-BE49-F238E27FC236}">
                <a16:creationId xmlns:a16="http://schemas.microsoft.com/office/drawing/2014/main" id="{0696AF75-18F1-4867-ADD5-A2EDEDC25099}"/>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8" name="Rectangle 47">
            <a:extLst>
              <a:ext uri="{FF2B5EF4-FFF2-40B4-BE49-F238E27FC236}">
                <a16:creationId xmlns:a16="http://schemas.microsoft.com/office/drawing/2014/main" id="{6BE58FBB-BF5D-418B-85D6-C7F657948A23}"/>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9" name="Rectangle à coins arrondis 8">
            <a:extLst>
              <a:ext uri="{FF2B5EF4-FFF2-40B4-BE49-F238E27FC236}">
                <a16:creationId xmlns:a16="http://schemas.microsoft.com/office/drawing/2014/main" id="{822E3465-AC6E-4353-9030-C3E79EEA0CB1}"/>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50" name="Rectangle 49">
            <a:extLst>
              <a:ext uri="{FF2B5EF4-FFF2-40B4-BE49-F238E27FC236}">
                <a16:creationId xmlns:a16="http://schemas.microsoft.com/office/drawing/2014/main" id="{F8E6B184-FFA9-420E-BD62-9733E95B961E}"/>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7" name="Image 16">
            <a:extLst>
              <a:ext uri="{FF2B5EF4-FFF2-40B4-BE49-F238E27FC236}">
                <a16:creationId xmlns:a16="http://schemas.microsoft.com/office/drawing/2014/main" id="{F27413D6-95F3-47CB-92FA-F2C1E0D34A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969993">
            <a:off x="3330490" y="1786885"/>
            <a:ext cx="1567350" cy="1738923"/>
          </a:xfrm>
          <a:prstGeom prst="rect">
            <a:avLst/>
          </a:prstGeom>
        </p:spPr>
      </p:pic>
    </p:spTree>
    <p:extLst>
      <p:ext uri="{BB962C8B-B14F-4D97-AF65-F5344CB8AC3E}">
        <p14:creationId xmlns:p14="http://schemas.microsoft.com/office/powerpoint/2010/main" val="13623717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3331029" y="5285656"/>
            <a:ext cx="6271718" cy="1279405"/>
          </a:xfrm>
          <a:prstGeom prst="wedgeRoundRectCallout">
            <a:avLst>
              <a:gd name="adj1" fmla="val -46215"/>
              <a:gd name="adj2" fmla="val -8126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45 euros au TOTAL, c'est le TOUT</a:t>
            </a:r>
          </a:p>
        </p:txBody>
      </p:sp>
      <p:sp>
        <p:nvSpPr>
          <p:cNvPr id="43" name="ZoneTexte 42">
            <a:extLst>
              <a:ext uri="{FF2B5EF4-FFF2-40B4-BE49-F238E27FC236}">
                <a16:creationId xmlns:a16="http://schemas.microsoft.com/office/drawing/2014/main" id="{3483F7A7-4413-4E37-9AD7-377EB23872A0}"/>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pic>
        <p:nvPicPr>
          <p:cNvPr id="21" name="Image 20">
            <a:extLst>
              <a:ext uri="{FF2B5EF4-FFF2-40B4-BE49-F238E27FC236}">
                <a16:creationId xmlns:a16="http://schemas.microsoft.com/office/drawing/2014/main" id="{9E0CA0B6-7C49-4A03-925E-F127737BF2F2}"/>
              </a:ext>
            </a:extLst>
          </p:cNvPr>
          <p:cNvPicPr>
            <a:picLocks noChangeAspect="1"/>
          </p:cNvPicPr>
          <p:nvPr/>
        </p:nvPicPr>
        <p:blipFill>
          <a:blip r:embed="rId3"/>
          <a:stretch>
            <a:fillRect/>
          </a:stretch>
        </p:blipFill>
        <p:spPr>
          <a:xfrm>
            <a:off x="0" y="6240631"/>
            <a:ext cx="875071" cy="599364"/>
          </a:xfrm>
          <a:prstGeom prst="rect">
            <a:avLst/>
          </a:prstGeom>
        </p:spPr>
      </p:pic>
      <p:sp>
        <p:nvSpPr>
          <p:cNvPr id="22" name="Rectangle à coins arrondis 8">
            <a:extLst>
              <a:ext uri="{FF2B5EF4-FFF2-40B4-BE49-F238E27FC236}">
                <a16:creationId xmlns:a16="http://schemas.microsoft.com/office/drawing/2014/main" id="{69FB8435-FEE0-4940-9268-832BD9C9E8FD}"/>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a:t>
            </a:r>
            <a:r>
              <a:rPr lang="en-US" sz="3600">
                <a:highlight>
                  <a:srgbClr val="FFFF00"/>
                </a:highlight>
              </a:rPr>
              <a:t>45</a:t>
            </a:r>
            <a:r>
              <a:rPr lang="en-US" sz="3600"/>
              <a:t> euros </a:t>
            </a:r>
            <a:r>
              <a:rPr lang="en-US" sz="3600">
                <a:highlight>
                  <a:srgbClr val="00FF00"/>
                </a:highlight>
              </a:rPr>
              <a:t>au total</a:t>
            </a:r>
            <a:r>
              <a:rPr lang="en-US" sz="3600"/>
              <a:t>. 15 euros de ma mère, 15 euros de mon père, 10 de mon oncle, et un peu de mon frère. Et j'ai invité 5 copains !</a:t>
            </a:r>
            <a:endParaRPr lang="en-US" sz="3600" dirty="0"/>
          </a:p>
        </p:txBody>
      </p:sp>
      <p:sp>
        <p:nvSpPr>
          <p:cNvPr id="23" name="Rectangle 22">
            <a:extLst>
              <a:ext uri="{FF2B5EF4-FFF2-40B4-BE49-F238E27FC236}">
                <a16:creationId xmlns:a16="http://schemas.microsoft.com/office/drawing/2014/main" id="{6D0E578D-1FE5-42A2-88A9-FB3DEBD23097}"/>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CCB7495D-D307-4029-AE25-A09CD7BE2AF5}"/>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8" name="Rectangle 37">
            <a:extLst>
              <a:ext uri="{FF2B5EF4-FFF2-40B4-BE49-F238E27FC236}">
                <a16:creationId xmlns:a16="http://schemas.microsoft.com/office/drawing/2014/main" id="{C7FBAAA7-CEF5-40A3-85D6-E9BE6DDAB3AF}"/>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38">
            <a:extLst>
              <a:ext uri="{FF2B5EF4-FFF2-40B4-BE49-F238E27FC236}">
                <a16:creationId xmlns:a16="http://schemas.microsoft.com/office/drawing/2014/main" id="{CF6DC810-594E-4D79-8956-22CD89A8FA86}"/>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0" name="Rectangle à coins arrondis 8">
            <a:extLst>
              <a:ext uri="{FF2B5EF4-FFF2-40B4-BE49-F238E27FC236}">
                <a16:creationId xmlns:a16="http://schemas.microsoft.com/office/drawing/2014/main" id="{5507695E-7CDD-4F52-AC0C-289135D4E9AF}"/>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41" name="Rectangle 40">
            <a:extLst>
              <a:ext uri="{FF2B5EF4-FFF2-40B4-BE49-F238E27FC236}">
                <a16:creationId xmlns:a16="http://schemas.microsoft.com/office/drawing/2014/main" id="{FEDB2EAF-25CE-4E20-A071-38C501A09A2B}"/>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34" name="Image 33">
            <a:extLst>
              <a:ext uri="{FF2B5EF4-FFF2-40B4-BE49-F238E27FC236}">
                <a16:creationId xmlns:a16="http://schemas.microsoft.com/office/drawing/2014/main" id="{42EDDD4D-052B-478F-8478-28800C8EFAC1}"/>
              </a:ext>
            </a:extLst>
          </p:cNvPr>
          <p:cNvPicPr>
            <a:picLocks noChangeAspect="1"/>
          </p:cNvPicPr>
          <p:nvPr/>
        </p:nvPicPr>
        <p:blipFill>
          <a:blip r:embed="rId4"/>
          <a:stretch>
            <a:fillRect/>
          </a:stretch>
        </p:blipFill>
        <p:spPr>
          <a:xfrm>
            <a:off x="1631447" y="1558171"/>
            <a:ext cx="2517696" cy="5245200"/>
          </a:xfrm>
          <a:prstGeom prst="rect">
            <a:avLst/>
          </a:prstGeom>
        </p:spPr>
      </p:pic>
    </p:spTree>
    <p:extLst>
      <p:ext uri="{BB962C8B-B14F-4D97-AF65-F5344CB8AC3E}">
        <p14:creationId xmlns:p14="http://schemas.microsoft.com/office/powerpoint/2010/main" val="27285223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3331029" y="5285656"/>
            <a:ext cx="6271718" cy="1279405"/>
          </a:xfrm>
          <a:prstGeom prst="wedgeRoundRectCallout">
            <a:avLst>
              <a:gd name="adj1" fmla="val -46215"/>
              <a:gd name="adj2" fmla="val -8126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15 euros de ma mère, c'est une PARTIE</a:t>
            </a:r>
          </a:p>
        </p:txBody>
      </p:sp>
      <p:sp>
        <p:nvSpPr>
          <p:cNvPr id="43" name="ZoneTexte 42">
            <a:extLst>
              <a:ext uri="{FF2B5EF4-FFF2-40B4-BE49-F238E27FC236}">
                <a16:creationId xmlns:a16="http://schemas.microsoft.com/office/drawing/2014/main" id="{3483F7A7-4413-4E37-9AD7-377EB23872A0}"/>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pic>
        <p:nvPicPr>
          <p:cNvPr id="2" name="Image 1">
            <a:extLst>
              <a:ext uri="{FF2B5EF4-FFF2-40B4-BE49-F238E27FC236}">
                <a16:creationId xmlns:a16="http://schemas.microsoft.com/office/drawing/2014/main" id="{3685A919-8093-4E29-B637-9259FE5C0443}"/>
              </a:ext>
            </a:extLst>
          </p:cNvPr>
          <p:cNvPicPr>
            <a:picLocks noChangeAspect="1"/>
          </p:cNvPicPr>
          <p:nvPr/>
        </p:nvPicPr>
        <p:blipFill>
          <a:blip r:embed="rId3"/>
          <a:stretch>
            <a:fillRect/>
          </a:stretch>
        </p:blipFill>
        <p:spPr>
          <a:xfrm>
            <a:off x="1375742" y="1525666"/>
            <a:ext cx="2458688" cy="5245200"/>
          </a:xfrm>
          <a:prstGeom prst="rect">
            <a:avLst/>
          </a:prstGeom>
        </p:spPr>
      </p:pic>
      <p:pic>
        <p:nvPicPr>
          <p:cNvPr id="21" name="Image 20">
            <a:extLst>
              <a:ext uri="{FF2B5EF4-FFF2-40B4-BE49-F238E27FC236}">
                <a16:creationId xmlns:a16="http://schemas.microsoft.com/office/drawing/2014/main" id="{F9119799-3E03-438F-B1C3-4B08629AB782}"/>
              </a:ext>
            </a:extLst>
          </p:cNvPr>
          <p:cNvPicPr>
            <a:picLocks noChangeAspect="1"/>
          </p:cNvPicPr>
          <p:nvPr/>
        </p:nvPicPr>
        <p:blipFill>
          <a:blip r:embed="rId4"/>
          <a:stretch>
            <a:fillRect/>
          </a:stretch>
        </p:blipFill>
        <p:spPr>
          <a:xfrm>
            <a:off x="0" y="6240631"/>
            <a:ext cx="875071" cy="599364"/>
          </a:xfrm>
          <a:prstGeom prst="rect">
            <a:avLst/>
          </a:prstGeom>
        </p:spPr>
      </p:pic>
      <p:sp>
        <p:nvSpPr>
          <p:cNvPr id="22" name="Rectangle à coins arrondis 8">
            <a:extLst>
              <a:ext uri="{FF2B5EF4-FFF2-40B4-BE49-F238E27FC236}">
                <a16:creationId xmlns:a16="http://schemas.microsoft.com/office/drawing/2014/main" id="{FF284092-B90E-4F35-813F-ADF4C76F40E4}"/>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a:t>
            </a:r>
            <a:r>
              <a:rPr lang="en-US" sz="3600">
                <a:highlight>
                  <a:srgbClr val="FFFF00"/>
                </a:highlight>
              </a:rPr>
              <a:t>15</a:t>
            </a:r>
            <a:r>
              <a:rPr lang="en-US" sz="3600"/>
              <a:t> euros de ma mère, 15 euros de mon père, 10 de mon oncle, et un peu de mon frère. Et j'ai invité 5 copains !</a:t>
            </a:r>
            <a:endParaRPr lang="en-US" sz="3600" dirty="0"/>
          </a:p>
        </p:txBody>
      </p:sp>
      <p:sp>
        <p:nvSpPr>
          <p:cNvPr id="23" name="Rectangle 22">
            <a:extLst>
              <a:ext uri="{FF2B5EF4-FFF2-40B4-BE49-F238E27FC236}">
                <a16:creationId xmlns:a16="http://schemas.microsoft.com/office/drawing/2014/main" id="{E4B40884-46C0-4ED7-B3E6-02B680612E14}"/>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7B954BE6-19DA-45DF-82D8-48368F6EC21A}"/>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CD6E5AA8-7454-452D-A836-616F38F4BB01}"/>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8" name="Rectangle 37">
            <a:extLst>
              <a:ext uri="{FF2B5EF4-FFF2-40B4-BE49-F238E27FC236}">
                <a16:creationId xmlns:a16="http://schemas.microsoft.com/office/drawing/2014/main" id="{10F5CD03-C8B8-4D37-AB22-86411D56EF0D}"/>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à coins arrondis 8">
            <a:extLst>
              <a:ext uri="{FF2B5EF4-FFF2-40B4-BE49-F238E27FC236}">
                <a16:creationId xmlns:a16="http://schemas.microsoft.com/office/drawing/2014/main" id="{CD7D1265-70CE-4EF4-A078-92E42C505B42}"/>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40" name="Rectangle 39">
            <a:extLst>
              <a:ext uri="{FF2B5EF4-FFF2-40B4-BE49-F238E27FC236}">
                <a16:creationId xmlns:a16="http://schemas.microsoft.com/office/drawing/2014/main" id="{A14632EC-A881-46AE-8181-CD164F623B9E}"/>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17843016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3331029" y="5285656"/>
            <a:ext cx="6271718" cy="1279405"/>
          </a:xfrm>
          <a:prstGeom prst="wedgeRoundRectCallout">
            <a:avLst>
              <a:gd name="adj1" fmla="val -46215"/>
              <a:gd name="adj2" fmla="val -8126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15 euros de mon père, c'est aussi une PARTIE</a:t>
            </a:r>
          </a:p>
        </p:txBody>
      </p:sp>
      <p:pic>
        <p:nvPicPr>
          <p:cNvPr id="2" name="Image 1">
            <a:extLst>
              <a:ext uri="{FF2B5EF4-FFF2-40B4-BE49-F238E27FC236}">
                <a16:creationId xmlns:a16="http://schemas.microsoft.com/office/drawing/2014/main" id="{3685A919-8093-4E29-B637-9259FE5C0443}"/>
              </a:ext>
            </a:extLst>
          </p:cNvPr>
          <p:cNvPicPr>
            <a:picLocks noChangeAspect="1"/>
          </p:cNvPicPr>
          <p:nvPr/>
        </p:nvPicPr>
        <p:blipFill>
          <a:blip r:embed="rId3"/>
          <a:stretch>
            <a:fillRect/>
          </a:stretch>
        </p:blipFill>
        <p:spPr>
          <a:xfrm>
            <a:off x="1375742" y="1525666"/>
            <a:ext cx="2458688" cy="5245200"/>
          </a:xfrm>
          <a:prstGeom prst="rect">
            <a:avLst/>
          </a:prstGeom>
        </p:spPr>
      </p:pic>
      <p:pic>
        <p:nvPicPr>
          <p:cNvPr id="21" name="Image 20">
            <a:extLst>
              <a:ext uri="{FF2B5EF4-FFF2-40B4-BE49-F238E27FC236}">
                <a16:creationId xmlns:a16="http://schemas.microsoft.com/office/drawing/2014/main" id="{DE0473CA-D22E-4094-B7E4-39F74A3B2D6B}"/>
              </a:ext>
            </a:extLst>
          </p:cNvPr>
          <p:cNvPicPr>
            <a:picLocks noChangeAspect="1"/>
          </p:cNvPicPr>
          <p:nvPr/>
        </p:nvPicPr>
        <p:blipFill>
          <a:blip r:embed="rId4"/>
          <a:stretch>
            <a:fillRect/>
          </a:stretch>
        </p:blipFill>
        <p:spPr>
          <a:xfrm>
            <a:off x="0" y="6240631"/>
            <a:ext cx="875071" cy="599364"/>
          </a:xfrm>
          <a:prstGeom prst="rect">
            <a:avLst/>
          </a:prstGeom>
        </p:spPr>
      </p:pic>
      <p:sp>
        <p:nvSpPr>
          <p:cNvPr id="22" name="Rectangle à coins arrondis 8">
            <a:extLst>
              <a:ext uri="{FF2B5EF4-FFF2-40B4-BE49-F238E27FC236}">
                <a16:creationId xmlns:a16="http://schemas.microsoft.com/office/drawing/2014/main" id="{52421416-500F-46EC-AEF0-5B0AAD41DA54}"/>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a:t>
            </a:r>
            <a:r>
              <a:rPr lang="en-US" sz="3600">
                <a:highlight>
                  <a:srgbClr val="FFFF00"/>
                </a:highlight>
              </a:rPr>
              <a:t>15</a:t>
            </a:r>
            <a:r>
              <a:rPr lang="en-US" sz="3600"/>
              <a:t> euros de mon père, 10 de mon oncle, et un peu de mon frère. Et j'ai invité 5 copains !</a:t>
            </a:r>
            <a:endParaRPr lang="en-US" sz="3600" dirty="0"/>
          </a:p>
        </p:txBody>
      </p:sp>
      <p:sp>
        <p:nvSpPr>
          <p:cNvPr id="23" name="Rectangle 22">
            <a:extLst>
              <a:ext uri="{FF2B5EF4-FFF2-40B4-BE49-F238E27FC236}">
                <a16:creationId xmlns:a16="http://schemas.microsoft.com/office/drawing/2014/main" id="{AAC035EA-A7BF-4CC7-AC22-CB3DF1908253}"/>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9FC863BB-727A-4BAA-9FFF-BD10426EA967}"/>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FA2B755A-0DBC-4BC6-826D-3BE0A55D7446}"/>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8" name="Rectangle 37">
            <a:extLst>
              <a:ext uri="{FF2B5EF4-FFF2-40B4-BE49-F238E27FC236}">
                <a16:creationId xmlns:a16="http://schemas.microsoft.com/office/drawing/2014/main" id="{7759637A-8E6A-4EC2-A2CC-8BA6F4077ADE}"/>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à coins arrondis 8">
            <a:extLst>
              <a:ext uri="{FF2B5EF4-FFF2-40B4-BE49-F238E27FC236}">
                <a16:creationId xmlns:a16="http://schemas.microsoft.com/office/drawing/2014/main" id="{30E00482-5F36-4C8B-ABEF-6EAF56F0162F}"/>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40" name="Rectangle 39">
            <a:extLst>
              <a:ext uri="{FF2B5EF4-FFF2-40B4-BE49-F238E27FC236}">
                <a16:creationId xmlns:a16="http://schemas.microsoft.com/office/drawing/2014/main" id="{1A4FAC43-5522-402F-A380-22AA7DEECFF4}"/>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1" name="ZoneTexte 40">
            <a:extLst>
              <a:ext uri="{FF2B5EF4-FFF2-40B4-BE49-F238E27FC236}">
                <a16:creationId xmlns:a16="http://schemas.microsoft.com/office/drawing/2014/main" id="{F61DFE6C-BBB2-4F2E-B886-F2B3B7530DBB}"/>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Tree>
    <p:extLst>
      <p:ext uri="{BB962C8B-B14F-4D97-AF65-F5344CB8AC3E}">
        <p14:creationId xmlns:p14="http://schemas.microsoft.com/office/powerpoint/2010/main" val="21056801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3331029" y="5285656"/>
            <a:ext cx="6271718" cy="1279405"/>
          </a:xfrm>
          <a:prstGeom prst="wedgeRoundRectCallout">
            <a:avLst>
              <a:gd name="adj1" fmla="val -46215"/>
              <a:gd name="adj2" fmla="val -8126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10 euros de mon oncle, c'est aussi une PARTIE</a:t>
            </a:r>
          </a:p>
        </p:txBody>
      </p:sp>
      <p:pic>
        <p:nvPicPr>
          <p:cNvPr id="2" name="Image 1">
            <a:extLst>
              <a:ext uri="{FF2B5EF4-FFF2-40B4-BE49-F238E27FC236}">
                <a16:creationId xmlns:a16="http://schemas.microsoft.com/office/drawing/2014/main" id="{3685A919-8093-4E29-B637-9259FE5C0443}"/>
              </a:ext>
            </a:extLst>
          </p:cNvPr>
          <p:cNvPicPr>
            <a:picLocks noChangeAspect="1"/>
          </p:cNvPicPr>
          <p:nvPr/>
        </p:nvPicPr>
        <p:blipFill>
          <a:blip r:embed="rId3"/>
          <a:stretch>
            <a:fillRect/>
          </a:stretch>
        </p:blipFill>
        <p:spPr>
          <a:xfrm>
            <a:off x="1375742" y="1525666"/>
            <a:ext cx="2458688" cy="5245200"/>
          </a:xfrm>
          <a:prstGeom prst="rect">
            <a:avLst/>
          </a:prstGeom>
        </p:spPr>
      </p:pic>
      <p:pic>
        <p:nvPicPr>
          <p:cNvPr id="21" name="Image 20">
            <a:extLst>
              <a:ext uri="{FF2B5EF4-FFF2-40B4-BE49-F238E27FC236}">
                <a16:creationId xmlns:a16="http://schemas.microsoft.com/office/drawing/2014/main" id="{F4F257A1-ACDE-407E-B285-411B29DFEE14}"/>
              </a:ext>
            </a:extLst>
          </p:cNvPr>
          <p:cNvPicPr>
            <a:picLocks noChangeAspect="1"/>
          </p:cNvPicPr>
          <p:nvPr/>
        </p:nvPicPr>
        <p:blipFill>
          <a:blip r:embed="rId4"/>
          <a:stretch>
            <a:fillRect/>
          </a:stretch>
        </p:blipFill>
        <p:spPr>
          <a:xfrm>
            <a:off x="0" y="6240631"/>
            <a:ext cx="875071" cy="599364"/>
          </a:xfrm>
          <a:prstGeom prst="rect">
            <a:avLst/>
          </a:prstGeom>
        </p:spPr>
      </p:pic>
      <p:sp>
        <p:nvSpPr>
          <p:cNvPr id="22" name="Rectangle à coins arrondis 8">
            <a:extLst>
              <a:ext uri="{FF2B5EF4-FFF2-40B4-BE49-F238E27FC236}">
                <a16:creationId xmlns:a16="http://schemas.microsoft.com/office/drawing/2014/main" id="{D5A541A7-0DE4-49F4-B355-E30C334C8776}"/>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a:t>
            </a:r>
            <a:r>
              <a:rPr lang="en-US" sz="3600">
                <a:highlight>
                  <a:srgbClr val="FFFF00"/>
                </a:highlight>
              </a:rPr>
              <a:t>10</a:t>
            </a:r>
            <a:r>
              <a:rPr lang="en-US" sz="3600"/>
              <a:t> de mon oncle, et un peu de mon frère. Et j'ai invité 5 copains !</a:t>
            </a:r>
            <a:endParaRPr lang="en-US" sz="3600" dirty="0"/>
          </a:p>
        </p:txBody>
      </p:sp>
      <p:sp>
        <p:nvSpPr>
          <p:cNvPr id="23" name="Rectangle 22">
            <a:extLst>
              <a:ext uri="{FF2B5EF4-FFF2-40B4-BE49-F238E27FC236}">
                <a16:creationId xmlns:a16="http://schemas.microsoft.com/office/drawing/2014/main" id="{F49A046E-921A-4AB2-A9AF-1DFE019FABEF}"/>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939D3481-9B33-42AD-AA47-5E6ED3CDD651}"/>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0073EAF2-A985-4FA1-8734-45144B0AB676}"/>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8" name="Rectangle 37">
            <a:extLst>
              <a:ext uri="{FF2B5EF4-FFF2-40B4-BE49-F238E27FC236}">
                <a16:creationId xmlns:a16="http://schemas.microsoft.com/office/drawing/2014/main" id="{31ED6DB3-6E52-4CD8-AE03-283B72864BF6}"/>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à coins arrondis 8">
            <a:extLst>
              <a:ext uri="{FF2B5EF4-FFF2-40B4-BE49-F238E27FC236}">
                <a16:creationId xmlns:a16="http://schemas.microsoft.com/office/drawing/2014/main" id="{CB3A2BE5-943E-4B6E-A872-3DA43E96CEC5}"/>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p>
        </p:txBody>
      </p:sp>
      <p:sp>
        <p:nvSpPr>
          <p:cNvPr id="40" name="Rectangle 39">
            <a:extLst>
              <a:ext uri="{FF2B5EF4-FFF2-40B4-BE49-F238E27FC236}">
                <a16:creationId xmlns:a16="http://schemas.microsoft.com/office/drawing/2014/main" id="{537E90D9-48FF-4658-8B62-7270F4F559FF}"/>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1" name="ZoneTexte 40">
            <a:extLst>
              <a:ext uri="{FF2B5EF4-FFF2-40B4-BE49-F238E27FC236}">
                <a16:creationId xmlns:a16="http://schemas.microsoft.com/office/drawing/2014/main" id="{CFE092D4-D71E-4050-AB06-C620E4170B16}"/>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Tree>
    <p:extLst>
      <p:ext uri="{BB962C8B-B14F-4D97-AF65-F5344CB8AC3E}">
        <p14:creationId xmlns:p14="http://schemas.microsoft.com/office/powerpoint/2010/main" val="3799724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56CB7146-CD30-4DDC-9A95-0DE90EFF9517}"/>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highlight>
                  <a:srgbClr val="FFFF00"/>
                </a:highlight>
              </a:rPr>
              <a:t>?</a:t>
            </a:r>
            <a:endParaRPr lang="fr-MU" sz="4400">
              <a:solidFill>
                <a:srgbClr val="0070C0"/>
              </a:solidFill>
              <a:highlight>
                <a:srgbClr val="FFFF00"/>
              </a:highlight>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3331029" y="5285656"/>
            <a:ext cx="6271718" cy="1279405"/>
          </a:xfrm>
          <a:prstGeom prst="wedgeRoundRectCallout">
            <a:avLst>
              <a:gd name="adj1" fmla="val -46215"/>
              <a:gd name="adj2" fmla="val -81269"/>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Et enfin, la somme reçue par mon frère !</a:t>
            </a:r>
          </a:p>
        </p:txBody>
      </p:sp>
      <p:pic>
        <p:nvPicPr>
          <p:cNvPr id="2" name="Image 1">
            <a:extLst>
              <a:ext uri="{FF2B5EF4-FFF2-40B4-BE49-F238E27FC236}">
                <a16:creationId xmlns:a16="http://schemas.microsoft.com/office/drawing/2014/main" id="{3685A919-8093-4E29-B637-9259FE5C0443}"/>
              </a:ext>
            </a:extLst>
          </p:cNvPr>
          <p:cNvPicPr>
            <a:picLocks noChangeAspect="1"/>
          </p:cNvPicPr>
          <p:nvPr/>
        </p:nvPicPr>
        <p:blipFill>
          <a:blip r:embed="rId3"/>
          <a:stretch>
            <a:fillRect/>
          </a:stretch>
        </p:blipFill>
        <p:spPr>
          <a:xfrm>
            <a:off x="1375742" y="1525666"/>
            <a:ext cx="2458688" cy="5245200"/>
          </a:xfrm>
          <a:prstGeom prst="rect">
            <a:avLst/>
          </a:prstGeom>
        </p:spPr>
      </p:pic>
      <p:pic>
        <p:nvPicPr>
          <p:cNvPr id="21" name="Image 20">
            <a:extLst>
              <a:ext uri="{FF2B5EF4-FFF2-40B4-BE49-F238E27FC236}">
                <a16:creationId xmlns:a16="http://schemas.microsoft.com/office/drawing/2014/main" id="{CBC11009-9AF0-4847-A438-294FF9623BE9}"/>
              </a:ext>
            </a:extLst>
          </p:cNvPr>
          <p:cNvPicPr>
            <a:picLocks noChangeAspect="1"/>
          </p:cNvPicPr>
          <p:nvPr/>
        </p:nvPicPr>
        <p:blipFill>
          <a:blip r:embed="rId4"/>
          <a:stretch>
            <a:fillRect/>
          </a:stretch>
        </p:blipFill>
        <p:spPr>
          <a:xfrm>
            <a:off x="0" y="6240631"/>
            <a:ext cx="875071" cy="599364"/>
          </a:xfrm>
          <a:prstGeom prst="rect">
            <a:avLst/>
          </a:prstGeom>
        </p:spPr>
      </p:pic>
      <p:sp>
        <p:nvSpPr>
          <p:cNvPr id="22" name="Rectangle à coins arrondis 8">
            <a:extLst>
              <a:ext uri="{FF2B5EF4-FFF2-40B4-BE49-F238E27FC236}">
                <a16:creationId xmlns:a16="http://schemas.microsoft.com/office/drawing/2014/main" id="{94F9CA1D-D6AB-4CA3-B174-7F8626AF34CC}"/>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23" name="Rectangle 22">
            <a:extLst>
              <a:ext uri="{FF2B5EF4-FFF2-40B4-BE49-F238E27FC236}">
                <a16:creationId xmlns:a16="http://schemas.microsoft.com/office/drawing/2014/main" id="{4E37E17C-7FB5-437F-87FB-03A847F1372A}"/>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9BDE1353-D05D-4148-B7D1-2C0A297C754C}"/>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B6FB39CE-6D74-412B-807C-DE100FCDD7E2}"/>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8" name="Rectangle 37">
            <a:extLst>
              <a:ext uri="{FF2B5EF4-FFF2-40B4-BE49-F238E27FC236}">
                <a16:creationId xmlns:a16="http://schemas.microsoft.com/office/drawing/2014/main" id="{25A6B58A-1FB9-4B3A-B7F2-4A2A23CA66EB}"/>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9" name="Rectangle à coins arrondis 8">
            <a:extLst>
              <a:ext uri="{FF2B5EF4-FFF2-40B4-BE49-F238E27FC236}">
                <a16:creationId xmlns:a16="http://schemas.microsoft.com/office/drawing/2014/main" id="{4A16AA6C-8006-4654-9EED-995D9F551D96}"/>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r>
              <a:rPr lang="en-US" sz="3600">
                <a:highlight>
                  <a:srgbClr val="FFFF00"/>
                </a:highlight>
              </a:rPr>
              <a:t>?</a:t>
            </a:r>
          </a:p>
        </p:txBody>
      </p:sp>
      <p:sp>
        <p:nvSpPr>
          <p:cNvPr id="40" name="Rectangle 39">
            <a:extLst>
              <a:ext uri="{FF2B5EF4-FFF2-40B4-BE49-F238E27FC236}">
                <a16:creationId xmlns:a16="http://schemas.microsoft.com/office/drawing/2014/main" id="{A7B6FF9D-5020-44D4-8FA5-284301C3B5AC}"/>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1" name="ZoneTexte 40">
            <a:extLst>
              <a:ext uri="{FF2B5EF4-FFF2-40B4-BE49-F238E27FC236}">
                <a16:creationId xmlns:a16="http://schemas.microsoft.com/office/drawing/2014/main" id="{77FC5F56-ECB3-4C85-8A37-9A8DF83EBDCE}"/>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Tree>
    <p:extLst>
      <p:ext uri="{BB962C8B-B14F-4D97-AF65-F5344CB8AC3E}">
        <p14:creationId xmlns:p14="http://schemas.microsoft.com/office/powerpoint/2010/main" val="3768156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 40">
            <a:extLst>
              <a:ext uri="{FF2B5EF4-FFF2-40B4-BE49-F238E27FC236}">
                <a16:creationId xmlns:a16="http://schemas.microsoft.com/office/drawing/2014/main" id="{007A2E88-6F43-461E-8A76-5954934A0AE8}"/>
              </a:ext>
            </a:extLst>
          </p:cNvPr>
          <p:cNvPicPr>
            <a:picLocks noChangeAspect="1"/>
          </p:cNvPicPr>
          <p:nvPr/>
        </p:nvPicPr>
        <p:blipFill>
          <a:blip r:embed="rId2"/>
          <a:stretch>
            <a:fillRect/>
          </a:stretch>
        </p:blipFill>
        <p:spPr>
          <a:xfrm>
            <a:off x="9886082" y="1632143"/>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a:t>
            </a:r>
            <a:endParaRPr lang="fr-MU" sz="4400">
              <a:solidFill>
                <a:srgbClr val="0070C0"/>
              </a:solidFill>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pic>
        <p:nvPicPr>
          <p:cNvPr id="33" name="Image 32">
            <a:extLst>
              <a:ext uri="{FF2B5EF4-FFF2-40B4-BE49-F238E27FC236}">
                <a16:creationId xmlns:a16="http://schemas.microsoft.com/office/drawing/2014/main" id="{83A3C35F-1E10-4ECE-B8D6-91B874A8B286}"/>
              </a:ext>
            </a:extLst>
          </p:cNvPr>
          <p:cNvPicPr>
            <a:picLocks noChangeAspect="1"/>
          </p:cNvPicPr>
          <p:nvPr/>
        </p:nvPicPr>
        <p:blipFill rotWithShape="1">
          <a:blip r:embed="rId3"/>
          <a:srcRect b="56740"/>
          <a:stretch/>
        </p:blipFill>
        <p:spPr>
          <a:xfrm>
            <a:off x="1066656" y="4475258"/>
            <a:ext cx="2540565" cy="2382742"/>
          </a:xfrm>
          <a:prstGeom prst="rect">
            <a:avLst/>
          </a:prstGeom>
        </p:spPr>
      </p:pic>
      <p:sp>
        <p:nvSpPr>
          <p:cNvPr id="34" name="Rectangle 33">
            <a:extLst>
              <a:ext uri="{FF2B5EF4-FFF2-40B4-BE49-F238E27FC236}">
                <a16:creationId xmlns:a16="http://schemas.microsoft.com/office/drawing/2014/main" id="{9DF72F57-F802-4717-BE25-05BA1A08D26D}"/>
              </a:ext>
            </a:extLst>
          </p:cNvPr>
          <p:cNvSpPr/>
          <p:nvPr/>
        </p:nvSpPr>
        <p:spPr>
          <a:xfrm>
            <a:off x="1328415" y="2937383"/>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38" name="Groupe 37">
            <a:extLst>
              <a:ext uri="{FF2B5EF4-FFF2-40B4-BE49-F238E27FC236}">
                <a16:creationId xmlns:a16="http://schemas.microsoft.com/office/drawing/2014/main" id="{9BC3E036-404C-442B-83B2-6A2F8BBBA511}"/>
              </a:ext>
            </a:extLst>
          </p:cNvPr>
          <p:cNvGrpSpPr/>
          <p:nvPr/>
        </p:nvGrpSpPr>
        <p:grpSpPr>
          <a:xfrm>
            <a:off x="1427790" y="3010016"/>
            <a:ext cx="1620000" cy="1620000"/>
            <a:chOff x="1427790" y="3010016"/>
            <a:chExt cx="1620000" cy="1620000"/>
          </a:xfrm>
        </p:grpSpPr>
        <p:sp>
          <p:nvSpPr>
            <p:cNvPr id="39" name="Ellipse 38">
              <a:extLst>
                <a:ext uri="{FF2B5EF4-FFF2-40B4-BE49-F238E27FC236}">
                  <a16:creationId xmlns:a16="http://schemas.microsoft.com/office/drawing/2014/main" id="{927AC88F-1AAC-4CF2-895B-1FFCDAEC7458}"/>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40" name="Graphique 39" descr="Suspendre avec un remplissage uni">
              <a:extLst>
                <a:ext uri="{FF2B5EF4-FFF2-40B4-BE49-F238E27FC236}">
                  <a16:creationId xmlns:a16="http://schemas.microsoft.com/office/drawing/2014/main" id="{ECFAC1AF-1726-46BB-8822-CFA64DA6A2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25790" y="3185121"/>
              <a:ext cx="1224000" cy="1224000"/>
            </a:xfrm>
            <a:prstGeom prst="rect">
              <a:avLst/>
            </a:prstGeom>
          </p:spPr>
        </p:pic>
      </p:grpSp>
      <p:sp>
        <p:nvSpPr>
          <p:cNvPr id="42" name="Rectangle à coins arrondis 8">
            <a:extLst>
              <a:ext uri="{FF2B5EF4-FFF2-40B4-BE49-F238E27FC236}">
                <a16:creationId xmlns:a16="http://schemas.microsoft.com/office/drawing/2014/main" id="{5045ECE3-3C4E-4A12-861A-7C83ADEBDF44}"/>
              </a:ext>
            </a:extLst>
          </p:cNvPr>
          <p:cNvSpPr/>
          <p:nvPr/>
        </p:nvSpPr>
        <p:spPr>
          <a:xfrm>
            <a:off x="4219221" y="5869492"/>
            <a:ext cx="5383526" cy="695569"/>
          </a:xfrm>
          <a:prstGeom prst="wedgeRoundRectCallout">
            <a:avLst>
              <a:gd name="adj1" fmla="val -79420"/>
              <a:gd name="adj2" fmla="val -60343"/>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 toi d'écrire le calcul !</a:t>
            </a:r>
          </a:p>
        </p:txBody>
      </p:sp>
      <p:pic>
        <p:nvPicPr>
          <p:cNvPr id="35" name="Image 34">
            <a:extLst>
              <a:ext uri="{FF2B5EF4-FFF2-40B4-BE49-F238E27FC236}">
                <a16:creationId xmlns:a16="http://schemas.microsoft.com/office/drawing/2014/main" id="{7AA8F398-E472-4E1A-819A-4A4D335C2E1E}"/>
              </a:ext>
            </a:extLst>
          </p:cNvPr>
          <p:cNvPicPr>
            <a:picLocks noChangeAspect="1"/>
          </p:cNvPicPr>
          <p:nvPr/>
        </p:nvPicPr>
        <p:blipFill>
          <a:blip r:embed="rId6"/>
          <a:stretch>
            <a:fillRect/>
          </a:stretch>
        </p:blipFill>
        <p:spPr>
          <a:xfrm>
            <a:off x="0" y="6240631"/>
            <a:ext cx="875071" cy="599364"/>
          </a:xfrm>
          <a:prstGeom prst="rect">
            <a:avLst/>
          </a:prstGeom>
        </p:spPr>
      </p:pic>
      <p:sp>
        <p:nvSpPr>
          <p:cNvPr id="48" name="ZoneTexte 47">
            <a:extLst>
              <a:ext uri="{FF2B5EF4-FFF2-40B4-BE49-F238E27FC236}">
                <a16:creationId xmlns:a16="http://schemas.microsoft.com/office/drawing/2014/main" id="{071AB00D-5791-4729-A9FC-17BEF887E980}"/>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
        <p:nvSpPr>
          <p:cNvPr id="49" name="Rectangle à coins arrondis 8">
            <a:extLst>
              <a:ext uri="{FF2B5EF4-FFF2-40B4-BE49-F238E27FC236}">
                <a16:creationId xmlns:a16="http://schemas.microsoft.com/office/drawing/2014/main" id="{10252C60-CEAB-4AB1-99F6-F2546FCCD1DC}"/>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50" name="Rectangle 49">
            <a:extLst>
              <a:ext uri="{FF2B5EF4-FFF2-40B4-BE49-F238E27FC236}">
                <a16:creationId xmlns:a16="http://schemas.microsoft.com/office/drawing/2014/main" id="{6F21772F-6861-4B6E-A3CC-94FD9F8D48D4}"/>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1" name="Rectangle 50">
            <a:extLst>
              <a:ext uri="{FF2B5EF4-FFF2-40B4-BE49-F238E27FC236}">
                <a16:creationId xmlns:a16="http://schemas.microsoft.com/office/drawing/2014/main" id="{81C28723-EDA9-4844-9A5E-72FD8A7E0BF7}"/>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2" name="Rectangle 51">
            <a:extLst>
              <a:ext uri="{FF2B5EF4-FFF2-40B4-BE49-F238E27FC236}">
                <a16:creationId xmlns:a16="http://schemas.microsoft.com/office/drawing/2014/main" id="{87E2448F-C411-4958-A550-BBF2ADA9B9DD}"/>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3" name="Rectangle 52">
            <a:extLst>
              <a:ext uri="{FF2B5EF4-FFF2-40B4-BE49-F238E27FC236}">
                <a16:creationId xmlns:a16="http://schemas.microsoft.com/office/drawing/2014/main" id="{1450FB76-AC40-489E-86C1-3A96ACFE3535}"/>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4" name="Rectangle à coins arrondis 8">
            <a:extLst>
              <a:ext uri="{FF2B5EF4-FFF2-40B4-BE49-F238E27FC236}">
                <a16:creationId xmlns:a16="http://schemas.microsoft.com/office/drawing/2014/main" id="{A350953A-8F2A-4EDC-BF78-941732408F11}"/>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r>
              <a:rPr lang="en-US" sz="3600">
                <a:highlight>
                  <a:srgbClr val="FFFF00"/>
                </a:highlight>
              </a:rPr>
              <a:t>?</a:t>
            </a:r>
          </a:p>
        </p:txBody>
      </p:sp>
      <p:sp>
        <p:nvSpPr>
          <p:cNvPr id="55" name="Rectangle 54">
            <a:extLst>
              <a:ext uri="{FF2B5EF4-FFF2-40B4-BE49-F238E27FC236}">
                <a16:creationId xmlns:a16="http://schemas.microsoft.com/office/drawing/2014/main" id="{0929C701-5FCB-4609-AD83-2748BC25507B}"/>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2069838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FD05F4B-1B15-4A1F-A7AB-579B4190B385}"/>
              </a:ext>
            </a:extLst>
          </p:cNvPr>
          <p:cNvPicPr>
            <a:picLocks noChangeAspect="1"/>
          </p:cNvPicPr>
          <p:nvPr/>
        </p:nvPicPr>
        <p:blipFill>
          <a:blip r:embed="rId2"/>
          <a:stretch>
            <a:fillRect/>
          </a:stretch>
        </p:blipFill>
        <p:spPr>
          <a:xfrm flipH="1">
            <a:off x="8938727" y="1638405"/>
            <a:ext cx="1426572"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a:t>
            </a:r>
            <a:endParaRPr lang="fr-MU" sz="4400">
              <a:solidFill>
                <a:srgbClr val="0070C0"/>
              </a:solidFill>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2133382" y="113142"/>
            <a:ext cx="8341796" cy="706626"/>
          </a:xfrm>
          <a:prstGeom prst="wedgeRoundRectCallout">
            <a:avLst>
              <a:gd name="adj1" fmla="val 38539"/>
              <a:gd name="adj2" fmla="val 162477"/>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La somme des parties donne le TOUT</a:t>
            </a:r>
          </a:p>
        </p:txBody>
      </p:sp>
      <p:pic>
        <p:nvPicPr>
          <p:cNvPr id="3" name="Image 2">
            <a:extLst>
              <a:ext uri="{FF2B5EF4-FFF2-40B4-BE49-F238E27FC236}">
                <a16:creationId xmlns:a16="http://schemas.microsoft.com/office/drawing/2014/main" id="{C0920485-AE1B-47AA-BBE3-EBD89E11A32F}"/>
              </a:ext>
            </a:extLst>
          </p:cNvPr>
          <p:cNvPicPr>
            <a:picLocks noChangeAspect="1"/>
          </p:cNvPicPr>
          <p:nvPr/>
        </p:nvPicPr>
        <p:blipFill>
          <a:blip r:embed="rId3"/>
          <a:stretch>
            <a:fillRect/>
          </a:stretch>
        </p:blipFill>
        <p:spPr>
          <a:xfrm>
            <a:off x="1407439" y="1532202"/>
            <a:ext cx="1724360" cy="5245200"/>
          </a:xfrm>
          <a:prstGeom prst="rect">
            <a:avLst/>
          </a:prstGeom>
        </p:spPr>
      </p:pic>
      <p:sp>
        <p:nvSpPr>
          <p:cNvPr id="33" name="ZoneTexte 32">
            <a:extLst>
              <a:ext uri="{FF2B5EF4-FFF2-40B4-BE49-F238E27FC236}">
                <a16:creationId xmlns:a16="http://schemas.microsoft.com/office/drawing/2014/main" id="{752430F9-317B-458D-88C4-1FB7AC461438}"/>
              </a:ext>
            </a:extLst>
          </p:cNvPr>
          <p:cNvSpPr txBox="1"/>
          <p:nvPr/>
        </p:nvSpPr>
        <p:spPr>
          <a:xfrm>
            <a:off x="3253274" y="4828736"/>
            <a:ext cx="7140179" cy="769441"/>
          </a:xfrm>
          <a:prstGeom prst="rect">
            <a:avLst/>
          </a:prstGeom>
          <a:noFill/>
        </p:spPr>
        <p:txBody>
          <a:bodyPr wrap="square" rtlCol="0">
            <a:spAutoFit/>
          </a:bodyPr>
          <a:lstStyle/>
          <a:p>
            <a:r>
              <a:rPr lang="en-US" sz="4400">
                <a:solidFill>
                  <a:srgbClr val="0070C0"/>
                </a:solidFill>
              </a:rPr>
              <a:t>45 = 15 +  15  + 10  +  ? </a:t>
            </a:r>
            <a:endParaRPr lang="fr-MU" sz="4800">
              <a:solidFill>
                <a:srgbClr val="0070C0"/>
              </a:solidFill>
            </a:endParaRPr>
          </a:p>
        </p:txBody>
      </p:sp>
      <p:pic>
        <p:nvPicPr>
          <p:cNvPr id="15" name="Image 14">
            <a:extLst>
              <a:ext uri="{FF2B5EF4-FFF2-40B4-BE49-F238E27FC236}">
                <a16:creationId xmlns:a16="http://schemas.microsoft.com/office/drawing/2014/main" id="{99F762AE-AFC0-4C76-B8EF-6F99AE36DC52}"/>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ZoneTexte 15">
            <a:extLst>
              <a:ext uri="{FF2B5EF4-FFF2-40B4-BE49-F238E27FC236}">
                <a16:creationId xmlns:a16="http://schemas.microsoft.com/office/drawing/2014/main" id="{CB577232-0551-4DF4-BE03-FF0978FBDEB4}"/>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
        <p:nvSpPr>
          <p:cNvPr id="2" name="Flèche : bas 1">
            <a:extLst>
              <a:ext uri="{FF2B5EF4-FFF2-40B4-BE49-F238E27FC236}">
                <a16:creationId xmlns:a16="http://schemas.microsoft.com/office/drawing/2014/main" id="{2AD73F89-367E-4086-86C0-41B56D7CA83E}"/>
              </a:ext>
            </a:extLst>
          </p:cNvPr>
          <p:cNvSpPr/>
          <p:nvPr/>
        </p:nvSpPr>
        <p:spPr>
          <a:xfrm>
            <a:off x="4774013" y="4601497"/>
            <a:ext cx="83122" cy="3342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9" name="Flèche : bas 18">
            <a:extLst>
              <a:ext uri="{FF2B5EF4-FFF2-40B4-BE49-F238E27FC236}">
                <a16:creationId xmlns:a16="http://schemas.microsoft.com/office/drawing/2014/main" id="{3FCEAE86-8AAC-4FBC-BB95-DA3F35B00E3B}"/>
              </a:ext>
            </a:extLst>
          </p:cNvPr>
          <p:cNvSpPr/>
          <p:nvPr/>
        </p:nvSpPr>
        <p:spPr>
          <a:xfrm>
            <a:off x="5929922" y="4586748"/>
            <a:ext cx="83122" cy="3342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Flèche : bas 20">
            <a:extLst>
              <a:ext uri="{FF2B5EF4-FFF2-40B4-BE49-F238E27FC236}">
                <a16:creationId xmlns:a16="http://schemas.microsoft.com/office/drawing/2014/main" id="{34850EAB-F865-428A-85E5-CF134D71899C}"/>
              </a:ext>
            </a:extLst>
          </p:cNvPr>
          <p:cNvSpPr/>
          <p:nvPr/>
        </p:nvSpPr>
        <p:spPr>
          <a:xfrm>
            <a:off x="7085831" y="4571999"/>
            <a:ext cx="83122" cy="3342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Flèche : bas 21">
            <a:extLst>
              <a:ext uri="{FF2B5EF4-FFF2-40B4-BE49-F238E27FC236}">
                <a16:creationId xmlns:a16="http://schemas.microsoft.com/office/drawing/2014/main" id="{963B5C36-AD28-47D6-B22A-66017FB7F661}"/>
              </a:ext>
            </a:extLst>
          </p:cNvPr>
          <p:cNvSpPr/>
          <p:nvPr/>
        </p:nvSpPr>
        <p:spPr>
          <a:xfrm>
            <a:off x="8241740" y="4557250"/>
            <a:ext cx="83122" cy="3342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5026832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FD05F4B-1B15-4A1F-A7AB-579B4190B385}"/>
              </a:ext>
            </a:extLst>
          </p:cNvPr>
          <p:cNvPicPr>
            <a:picLocks noChangeAspect="1"/>
          </p:cNvPicPr>
          <p:nvPr/>
        </p:nvPicPr>
        <p:blipFill>
          <a:blip r:embed="rId2"/>
          <a:stretch>
            <a:fillRect/>
          </a:stretch>
        </p:blipFill>
        <p:spPr>
          <a:xfrm flipH="1">
            <a:off x="8938727" y="1638405"/>
            <a:ext cx="1426572"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latin typeface="Open-Dyslexic" panose="020B0603030804020204" pitchFamily="34" charset="0"/>
              </a:rPr>
              <a:t>?</a:t>
            </a: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2133382" y="113142"/>
            <a:ext cx="8341796" cy="706626"/>
          </a:xfrm>
          <a:prstGeom prst="wedgeRoundRectCallout">
            <a:avLst>
              <a:gd name="adj1" fmla="val 38539"/>
              <a:gd name="adj2" fmla="val 162477"/>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La PARTIE que l'on cherche c'est ...</a:t>
            </a:r>
          </a:p>
        </p:txBody>
      </p:sp>
      <p:pic>
        <p:nvPicPr>
          <p:cNvPr id="3" name="Image 2">
            <a:extLst>
              <a:ext uri="{FF2B5EF4-FFF2-40B4-BE49-F238E27FC236}">
                <a16:creationId xmlns:a16="http://schemas.microsoft.com/office/drawing/2014/main" id="{C0920485-AE1B-47AA-BBE3-EBD89E11A32F}"/>
              </a:ext>
            </a:extLst>
          </p:cNvPr>
          <p:cNvPicPr>
            <a:picLocks noChangeAspect="1"/>
          </p:cNvPicPr>
          <p:nvPr/>
        </p:nvPicPr>
        <p:blipFill>
          <a:blip r:embed="rId3"/>
          <a:stretch>
            <a:fillRect/>
          </a:stretch>
        </p:blipFill>
        <p:spPr>
          <a:xfrm>
            <a:off x="1407439" y="1532202"/>
            <a:ext cx="1724360" cy="5245200"/>
          </a:xfrm>
          <a:prstGeom prst="rect">
            <a:avLst/>
          </a:prstGeom>
        </p:spPr>
      </p:pic>
      <p:pic>
        <p:nvPicPr>
          <p:cNvPr id="15" name="Image 14">
            <a:extLst>
              <a:ext uri="{FF2B5EF4-FFF2-40B4-BE49-F238E27FC236}">
                <a16:creationId xmlns:a16="http://schemas.microsoft.com/office/drawing/2014/main" id="{16EEDCB4-0EC2-4245-B1E3-1133E0336437}"/>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ZoneTexte 15">
            <a:extLst>
              <a:ext uri="{FF2B5EF4-FFF2-40B4-BE49-F238E27FC236}">
                <a16:creationId xmlns:a16="http://schemas.microsoft.com/office/drawing/2014/main" id="{EA3C243B-307D-4764-80FA-0C76FDAC0595}"/>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
        <p:nvSpPr>
          <p:cNvPr id="17" name="ZoneTexte 16">
            <a:extLst>
              <a:ext uri="{FF2B5EF4-FFF2-40B4-BE49-F238E27FC236}">
                <a16:creationId xmlns:a16="http://schemas.microsoft.com/office/drawing/2014/main" id="{7D1E0927-59BA-4936-90AC-ECD6E1B9D75F}"/>
              </a:ext>
            </a:extLst>
          </p:cNvPr>
          <p:cNvSpPr txBox="1"/>
          <p:nvPr/>
        </p:nvSpPr>
        <p:spPr>
          <a:xfrm>
            <a:off x="2653522" y="4684473"/>
            <a:ext cx="7140179" cy="769441"/>
          </a:xfrm>
          <a:prstGeom prst="rect">
            <a:avLst/>
          </a:prstGeom>
          <a:noFill/>
        </p:spPr>
        <p:txBody>
          <a:bodyPr wrap="square" rtlCol="0">
            <a:spAutoFit/>
          </a:bodyPr>
          <a:lstStyle/>
          <a:p>
            <a:r>
              <a:rPr lang="en-US" sz="4400">
                <a:solidFill>
                  <a:srgbClr val="0070C0"/>
                </a:solidFill>
              </a:rPr>
              <a:t>? =  </a:t>
            </a:r>
            <a:endParaRPr lang="fr-MU" sz="4800">
              <a:solidFill>
                <a:srgbClr val="0070C0"/>
              </a:solidFill>
            </a:endParaRPr>
          </a:p>
        </p:txBody>
      </p:sp>
    </p:spTree>
    <p:extLst>
      <p:ext uri="{BB962C8B-B14F-4D97-AF65-F5344CB8AC3E}">
        <p14:creationId xmlns:p14="http://schemas.microsoft.com/office/powerpoint/2010/main" val="9275576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61F61EC-67DE-4A75-AAA3-711DDA8F32E2}"/>
              </a:ext>
            </a:extLst>
          </p:cNvPr>
          <p:cNvPicPr>
            <a:picLocks noChangeAspect="1"/>
          </p:cNvPicPr>
          <p:nvPr/>
        </p:nvPicPr>
        <p:blipFill>
          <a:blip r:embed="rId2"/>
          <a:stretch>
            <a:fillRect/>
          </a:stretch>
        </p:blipFill>
        <p:spPr>
          <a:xfrm flipH="1">
            <a:off x="7870409" y="1647488"/>
            <a:ext cx="25061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latin typeface="Open-Dyslexic" panose="020B0603030804020204" pitchFamily="34" charset="0"/>
              </a:rPr>
              <a:t>?</a:t>
            </a: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5266023" y="678368"/>
            <a:ext cx="4011264" cy="706626"/>
          </a:xfrm>
          <a:prstGeom prst="wedgeRoundRectCallout">
            <a:avLst>
              <a:gd name="adj1" fmla="val 43932"/>
              <a:gd name="adj2" fmla="val 158303"/>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Le TOUT moins ...</a:t>
            </a:r>
          </a:p>
        </p:txBody>
      </p:sp>
      <p:pic>
        <p:nvPicPr>
          <p:cNvPr id="3" name="Image 2">
            <a:extLst>
              <a:ext uri="{FF2B5EF4-FFF2-40B4-BE49-F238E27FC236}">
                <a16:creationId xmlns:a16="http://schemas.microsoft.com/office/drawing/2014/main" id="{C0920485-AE1B-47AA-BBE3-EBD89E11A32F}"/>
              </a:ext>
            </a:extLst>
          </p:cNvPr>
          <p:cNvPicPr>
            <a:picLocks noChangeAspect="1"/>
          </p:cNvPicPr>
          <p:nvPr/>
        </p:nvPicPr>
        <p:blipFill>
          <a:blip r:embed="rId3"/>
          <a:stretch>
            <a:fillRect/>
          </a:stretch>
        </p:blipFill>
        <p:spPr>
          <a:xfrm>
            <a:off x="1407439" y="1532202"/>
            <a:ext cx="1724360" cy="5245200"/>
          </a:xfrm>
          <a:prstGeom prst="rect">
            <a:avLst/>
          </a:prstGeom>
        </p:spPr>
      </p:pic>
      <p:sp>
        <p:nvSpPr>
          <p:cNvPr id="33" name="ZoneTexte 32">
            <a:extLst>
              <a:ext uri="{FF2B5EF4-FFF2-40B4-BE49-F238E27FC236}">
                <a16:creationId xmlns:a16="http://schemas.microsoft.com/office/drawing/2014/main" id="{752430F9-317B-458D-88C4-1FB7AC461438}"/>
              </a:ext>
            </a:extLst>
          </p:cNvPr>
          <p:cNvSpPr txBox="1"/>
          <p:nvPr/>
        </p:nvSpPr>
        <p:spPr>
          <a:xfrm>
            <a:off x="2653522" y="4684473"/>
            <a:ext cx="7140179" cy="769441"/>
          </a:xfrm>
          <a:prstGeom prst="rect">
            <a:avLst/>
          </a:prstGeom>
          <a:noFill/>
        </p:spPr>
        <p:txBody>
          <a:bodyPr wrap="square" rtlCol="0">
            <a:spAutoFit/>
          </a:bodyPr>
          <a:lstStyle/>
          <a:p>
            <a:r>
              <a:rPr lang="en-US" sz="4400">
                <a:solidFill>
                  <a:srgbClr val="0070C0"/>
                </a:solidFill>
              </a:rPr>
              <a:t>? = 45- </a:t>
            </a:r>
            <a:endParaRPr lang="fr-MU" sz="4800">
              <a:solidFill>
                <a:srgbClr val="0070C0"/>
              </a:solidFill>
            </a:endParaRPr>
          </a:p>
        </p:txBody>
      </p:sp>
      <p:pic>
        <p:nvPicPr>
          <p:cNvPr id="15" name="Image 14">
            <a:extLst>
              <a:ext uri="{FF2B5EF4-FFF2-40B4-BE49-F238E27FC236}">
                <a16:creationId xmlns:a16="http://schemas.microsoft.com/office/drawing/2014/main" id="{2D08127B-E035-433E-AC33-386756C928EF}"/>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ZoneTexte 15">
            <a:extLst>
              <a:ext uri="{FF2B5EF4-FFF2-40B4-BE49-F238E27FC236}">
                <a16:creationId xmlns:a16="http://schemas.microsoft.com/office/drawing/2014/main" id="{993C5E56-AC4B-497D-87BD-F455AABE3F9F}"/>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Tree>
    <p:extLst>
      <p:ext uri="{BB962C8B-B14F-4D97-AF65-F5344CB8AC3E}">
        <p14:creationId xmlns:p14="http://schemas.microsoft.com/office/powerpoint/2010/main" val="9188083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C522FA6-69C8-407E-9E03-0AA30B170661}"/>
              </a:ext>
            </a:extLst>
          </p:cNvPr>
          <p:cNvPicPr>
            <a:picLocks noChangeAspect="1"/>
          </p:cNvPicPr>
          <p:nvPr/>
        </p:nvPicPr>
        <p:blipFill>
          <a:blip r:embed="rId2"/>
          <a:stretch>
            <a:fillRect/>
          </a:stretch>
        </p:blipFill>
        <p:spPr>
          <a:xfrm flipH="1">
            <a:off x="7849224" y="1636602"/>
            <a:ext cx="2718198"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latin typeface="Open-Dyslexic" panose="020B0603030804020204" pitchFamily="34" charset="0"/>
              </a:rPr>
              <a:t>?</a:t>
            </a:r>
            <a:endParaRPr lang="fr-MU" sz="4400">
              <a:solidFill>
                <a:srgbClr val="0070C0"/>
              </a:solidFill>
              <a:latin typeface="Open-Dyslexic" panose="020B0603030804020204" pitchFamily="34" charset="0"/>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2133382" y="113142"/>
            <a:ext cx="8341796" cy="706626"/>
          </a:xfrm>
          <a:prstGeom prst="wedgeRoundRectCallout">
            <a:avLst>
              <a:gd name="adj1" fmla="val 38539"/>
              <a:gd name="adj2" fmla="val 162477"/>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Open-Dyslexic" panose="020B0603030804020204" pitchFamily="34" charset="0"/>
              </a:rPr>
              <a:t>Le TOUT moins les parties</a:t>
            </a:r>
          </a:p>
        </p:txBody>
      </p:sp>
      <p:pic>
        <p:nvPicPr>
          <p:cNvPr id="30" name="Image 29">
            <a:extLst>
              <a:ext uri="{FF2B5EF4-FFF2-40B4-BE49-F238E27FC236}">
                <a16:creationId xmlns:a16="http://schemas.microsoft.com/office/drawing/2014/main" id="{ECB310C8-A758-41D7-8E0F-B7FEB95A77DC}"/>
              </a:ext>
            </a:extLst>
          </p:cNvPr>
          <p:cNvPicPr>
            <a:picLocks noChangeAspect="1"/>
          </p:cNvPicPr>
          <p:nvPr/>
        </p:nvPicPr>
        <p:blipFill>
          <a:blip r:embed="rId3"/>
          <a:stretch>
            <a:fillRect/>
          </a:stretch>
        </p:blipFill>
        <p:spPr>
          <a:xfrm>
            <a:off x="1407439" y="1532202"/>
            <a:ext cx="1724360" cy="5245200"/>
          </a:xfrm>
          <a:prstGeom prst="rect">
            <a:avLst/>
          </a:prstGeom>
        </p:spPr>
      </p:pic>
      <p:pic>
        <p:nvPicPr>
          <p:cNvPr id="15" name="Image 14">
            <a:extLst>
              <a:ext uri="{FF2B5EF4-FFF2-40B4-BE49-F238E27FC236}">
                <a16:creationId xmlns:a16="http://schemas.microsoft.com/office/drawing/2014/main" id="{3227A1CA-067F-4C3B-AE04-BA701C02316E}"/>
              </a:ext>
            </a:extLst>
          </p:cNvPr>
          <p:cNvPicPr>
            <a:picLocks noChangeAspect="1"/>
          </p:cNvPicPr>
          <p:nvPr/>
        </p:nvPicPr>
        <p:blipFill>
          <a:blip r:embed="rId4"/>
          <a:stretch>
            <a:fillRect/>
          </a:stretch>
        </p:blipFill>
        <p:spPr>
          <a:xfrm>
            <a:off x="0" y="6240631"/>
            <a:ext cx="875071" cy="599364"/>
          </a:xfrm>
          <a:prstGeom prst="rect">
            <a:avLst/>
          </a:prstGeom>
        </p:spPr>
      </p:pic>
      <p:sp>
        <p:nvSpPr>
          <p:cNvPr id="16" name="ZoneTexte 15">
            <a:extLst>
              <a:ext uri="{FF2B5EF4-FFF2-40B4-BE49-F238E27FC236}">
                <a16:creationId xmlns:a16="http://schemas.microsoft.com/office/drawing/2014/main" id="{B02AE29B-A401-40C6-9012-7B9937FDDC06}"/>
              </a:ext>
            </a:extLst>
          </p:cNvPr>
          <p:cNvSpPr txBox="1"/>
          <p:nvPr/>
        </p:nvSpPr>
        <p:spPr>
          <a:xfrm>
            <a:off x="2653522" y="4684473"/>
            <a:ext cx="7140179" cy="769441"/>
          </a:xfrm>
          <a:prstGeom prst="rect">
            <a:avLst/>
          </a:prstGeom>
          <a:noFill/>
        </p:spPr>
        <p:txBody>
          <a:bodyPr wrap="square" rtlCol="0">
            <a:spAutoFit/>
          </a:bodyPr>
          <a:lstStyle/>
          <a:p>
            <a:r>
              <a:rPr lang="en-US" sz="4400">
                <a:solidFill>
                  <a:srgbClr val="0070C0"/>
                </a:solidFill>
              </a:rPr>
              <a:t>? = 45-  15  -  15  -  10  </a:t>
            </a:r>
            <a:endParaRPr lang="fr-MU" sz="4800">
              <a:solidFill>
                <a:srgbClr val="0070C0"/>
              </a:solidFill>
            </a:endParaRPr>
          </a:p>
        </p:txBody>
      </p:sp>
      <p:sp>
        <p:nvSpPr>
          <p:cNvPr id="17" name="ZoneTexte 16">
            <a:extLst>
              <a:ext uri="{FF2B5EF4-FFF2-40B4-BE49-F238E27FC236}">
                <a16:creationId xmlns:a16="http://schemas.microsoft.com/office/drawing/2014/main" id="{9F65D21C-7504-4C99-99D0-EB51AD9BDA0A}"/>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
        <p:nvSpPr>
          <p:cNvPr id="19" name="Flèche : bas 18">
            <a:extLst>
              <a:ext uri="{FF2B5EF4-FFF2-40B4-BE49-F238E27FC236}">
                <a16:creationId xmlns:a16="http://schemas.microsoft.com/office/drawing/2014/main" id="{F5586101-EB26-435E-88EC-15DA374F4579}"/>
              </a:ext>
            </a:extLst>
          </p:cNvPr>
          <p:cNvSpPr/>
          <p:nvPr/>
        </p:nvSpPr>
        <p:spPr>
          <a:xfrm>
            <a:off x="4850267" y="4580255"/>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Flèche : bas 22">
            <a:extLst>
              <a:ext uri="{FF2B5EF4-FFF2-40B4-BE49-F238E27FC236}">
                <a16:creationId xmlns:a16="http://schemas.microsoft.com/office/drawing/2014/main" id="{8D194F0C-9E7C-4D63-9529-EB143BB053DC}"/>
              </a:ext>
            </a:extLst>
          </p:cNvPr>
          <p:cNvSpPr/>
          <p:nvPr/>
        </p:nvSpPr>
        <p:spPr>
          <a:xfrm>
            <a:off x="6081123" y="4614500"/>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Flèche : bas 24">
            <a:extLst>
              <a:ext uri="{FF2B5EF4-FFF2-40B4-BE49-F238E27FC236}">
                <a16:creationId xmlns:a16="http://schemas.microsoft.com/office/drawing/2014/main" id="{91F6A2F8-E1BB-4E45-957F-1A41D9E1E60E}"/>
              </a:ext>
            </a:extLst>
          </p:cNvPr>
          <p:cNvSpPr/>
          <p:nvPr/>
        </p:nvSpPr>
        <p:spPr>
          <a:xfrm>
            <a:off x="7230660" y="4614500"/>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3855918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0C45BA6C-A7E9-43D1-9A5F-3BC5F74116DB}"/>
              </a:ext>
            </a:extLst>
          </p:cNvPr>
          <p:cNvPicPr>
            <a:picLocks noChangeAspect="1"/>
          </p:cNvPicPr>
          <p:nvPr/>
        </p:nvPicPr>
        <p:blipFill>
          <a:blip r:embed="rId2"/>
          <a:stretch>
            <a:fillRect/>
          </a:stretch>
        </p:blipFill>
        <p:spPr>
          <a:xfrm>
            <a:off x="8833418" y="1617009"/>
            <a:ext cx="1542240" cy="5140800"/>
          </a:xfrm>
          <a:prstGeom prst="rect">
            <a:avLst/>
          </a:prstGeom>
        </p:spPr>
      </p:pic>
      <p:sp>
        <p:nvSpPr>
          <p:cNvPr id="18" name="Organigramme : Procédé 17">
            <a:extLst>
              <a:ext uri="{FF2B5EF4-FFF2-40B4-BE49-F238E27FC236}">
                <a16:creationId xmlns:a16="http://schemas.microsoft.com/office/drawing/2014/main" id="{0B509C68-BE12-405A-BF75-93B879602C29}"/>
              </a:ext>
            </a:extLst>
          </p:cNvPr>
          <p:cNvSpPr/>
          <p:nvPr/>
        </p:nvSpPr>
        <p:spPr>
          <a:xfrm>
            <a:off x="9301018" y="4060478"/>
            <a:ext cx="289098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les PARTIES</a:t>
            </a:r>
            <a:endParaRPr lang="fr-MU" sz="3600">
              <a:latin typeface="Open-Dyslexic" panose="020B0603030804020204" pitchFamily="34" charset="0"/>
            </a:endParaRPr>
          </a:p>
        </p:txBody>
      </p:sp>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14" name="Flèche : gauche 13">
            <a:extLst>
              <a:ext uri="{FF2B5EF4-FFF2-40B4-BE49-F238E27FC236}">
                <a16:creationId xmlns:a16="http://schemas.microsoft.com/office/drawing/2014/main" id="{C321DCC5-11FB-4265-BF04-456E0EF66B30}"/>
              </a:ext>
            </a:extLst>
          </p:cNvPr>
          <p:cNvSpPr/>
          <p:nvPr/>
        </p:nvSpPr>
        <p:spPr>
          <a:xfrm>
            <a:off x="8932829" y="4065322"/>
            <a:ext cx="368189"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Rectangle 19">
            <a:extLst>
              <a:ext uri="{FF2B5EF4-FFF2-40B4-BE49-F238E27FC236}">
                <a16:creationId xmlns:a16="http://schemas.microsoft.com/office/drawing/2014/main" id="{C76557B6-4064-4271-9EA9-0A4FDFBFA2F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15</a:t>
            </a:r>
            <a:endParaRPr lang="fr-MU" sz="4400">
              <a:solidFill>
                <a:srgbClr val="0070C0"/>
              </a:solidFill>
            </a:endParaRPr>
          </a:p>
        </p:txBody>
      </p:sp>
      <p:sp>
        <p:nvSpPr>
          <p:cNvPr id="24" name="Rectangle 23">
            <a:extLst>
              <a:ext uri="{FF2B5EF4-FFF2-40B4-BE49-F238E27FC236}">
                <a16:creationId xmlns:a16="http://schemas.microsoft.com/office/drawing/2014/main" id="{F6DE74C0-5BA3-4DA2-812A-D4037B73381F}"/>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10</a:t>
            </a:r>
            <a:endParaRPr lang="fr-MU" sz="4400">
              <a:solidFill>
                <a:srgbClr val="0070C0"/>
              </a:solidFill>
            </a:endParaRPr>
          </a:p>
        </p:txBody>
      </p:sp>
      <p:sp>
        <p:nvSpPr>
          <p:cNvPr id="31" name="Rectangle 30">
            <a:extLst>
              <a:ext uri="{FF2B5EF4-FFF2-40B4-BE49-F238E27FC236}">
                <a16:creationId xmlns:a16="http://schemas.microsoft.com/office/drawing/2014/main" id="{7A9CE92E-1BFE-4DBA-B2F7-5B17F70E9E9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rPr>
              <a:t>?</a:t>
            </a:r>
            <a:endParaRPr lang="fr-MU" sz="4400">
              <a:solidFill>
                <a:srgbClr val="0070C0"/>
              </a:solidFill>
            </a:endParaRPr>
          </a:p>
        </p:txBody>
      </p:sp>
      <p:sp>
        <p:nvSpPr>
          <p:cNvPr id="36" name="Organigramme : Procédé 35">
            <a:extLst>
              <a:ext uri="{FF2B5EF4-FFF2-40B4-BE49-F238E27FC236}">
                <a16:creationId xmlns:a16="http://schemas.microsoft.com/office/drawing/2014/main" id="{3AE6293C-E680-49EC-B529-963AA314478D}"/>
              </a:ext>
            </a:extLst>
          </p:cNvPr>
          <p:cNvSpPr/>
          <p:nvPr/>
        </p:nvSpPr>
        <p:spPr>
          <a:xfrm>
            <a:off x="7271655" y="2656346"/>
            <a:ext cx="1763481"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Open-Dyslexic" panose="020B0603030804020204" pitchFamily="34" charset="0"/>
              </a:rPr>
              <a:t>TOUT</a:t>
            </a:r>
            <a:endParaRPr lang="fr-MU" sz="3600">
              <a:latin typeface="Open-Dyslexic" panose="020B0603030804020204" pitchFamily="34" charset="0"/>
            </a:endParaRPr>
          </a:p>
        </p:txBody>
      </p:sp>
      <p:sp>
        <p:nvSpPr>
          <p:cNvPr id="37" name="Accolade ouvrante 36">
            <a:extLst>
              <a:ext uri="{FF2B5EF4-FFF2-40B4-BE49-F238E27FC236}">
                <a16:creationId xmlns:a16="http://schemas.microsoft.com/office/drawing/2014/main" id="{36540FD5-9ADE-49E7-B501-17075D13584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35" name="Rectangle à coins arrondis 8">
            <a:extLst>
              <a:ext uri="{FF2B5EF4-FFF2-40B4-BE49-F238E27FC236}">
                <a16:creationId xmlns:a16="http://schemas.microsoft.com/office/drawing/2014/main" id="{89F0F3AD-9AE1-43BD-979F-46C0794C6EF4}"/>
              </a:ext>
            </a:extLst>
          </p:cNvPr>
          <p:cNvSpPr/>
          <p:nvPr/>
        </p:nvSpPr>
        <p:spPr>
          <a:xfrm>
            <a:off x="2133382" y="113142"/>
            <a:ext cx="8341796" cy="706626"/>
          </a:xfrm>
          <a:prstGeom prst="wedgeRoundRectCallout">
            <a:avLst>
              <a:gd name="adj1" fmla="val 38539"/>
              <a:gd name="adj2" fmla="val 162477"/>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Open-Dyslexic" panose="020B0603030804020204" pitchFamily="34" charset="0"/>
              </a:rPr>
              <a:t>A ton tour d'effectuer le calcul !</a:t>
            </a:r>
          </a:p>
        </p:txBody>
      </p:sp>
      <p:pic>
        <p:nvPicPr>
          <p:cNvPr id="5" name="Image 4">
            <a:extLst>
              <a:ext uri="{FF2B5EF4-FFF2-40B4-BE49-F238E27FC236}">
                <a16:creationId xmlns:a16="http://schemas.microsoft.com/office/drawing/2014/main" id="{C399070B-31EE-4B75-B4B6-885D65150159}"/>
              </a:ext>
            </a:extLst>
          </p:cNvPr>
          <p:cNvPicPr>
            <a:picLocks noChangeAspect="1"/>
          </p:cNvPicPr>
          <p:nvPr/>
        </p:nvPicPr>
        <p:blipFill>
          <a:blip r:embed="rId3"/>
          <a:stretch>
            <a:fillRect/>
          </a:stretch>
        </p:blipFill>
        <p:spPr>
          <a:xfrm>
            <a:off x="1577445" y="1556935"/>
            <a:ext cx="2517696" cy="5245200"/>
          </a:xfrm>
          <a:prstGeom prst="rect">
            <a:avLst/>
          </a:prstGeom>
        </p:spPr>
      </p:pic>
      <p:sp>
        <p:nvSpPr>
          <p:cNvPr id="26" name="Rectangle 25">
            <a:extLst>
              <a:ext uri="{FF2B5EF4-FFF2-40B4-BE49-F238E27FC236}">
                <a16:creationId xmlns:a16="http://schemas.microsoft.com/office/drawing/2014/main" id="{A5D114E6-2402-4C55-840F-554AFCAFCA83}"/>
              </a:ext>
            </a:extLst>
          </p:cNvPr>
          <p:cNvSpPr/>
          <p:nvPr/>
        </p:nvSpPr>
        <p:spPr>
          <a:xfrm>
            <a:off x="3553727" y="1197271"/>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27" name="Groupe 26">
            <a:extLst>
              <a:ext uri="{FF2B5EF4-FFF2-40B4-BE49-F238E27FC236}">
                <a16:creationId xmlns:a16="http://schemas.microsoft.com/office/drawing/2014/main" id="{F1EF1780-2EC2-4FB7-8C4E-F7D2A1220D4F}"/>
              </a:ext>
            </a:extLst>
          </p:cNvPr>
          <p:cNvGrpSpPr/>
          <p:nvPr/>
        </p:nvGrpSpPr>
        <p:grpSpPr>
          <a:xfrm>
            <a:off x="3653102" y="1257451"/>
            <a:ext cx="1620000" cy="1620000"/>
            <a:chOff x="1427790" y="3010016"/>
            <a:chExt cx="1620000" cy="1620000"/>
          </a:xfrm>
        </p:grpSpPr>
        <p:sp>
          <p:nvSpPr>
            <p:cNvPr id="28" name="Ellipse 27">
              <a:extLst>
                <a:ext uri="{FF2B5EF4-FFF2-40B4-BE49-F238E27FC236}">
                  <a16:creationId xmlns:a16="http://schemas.microsoft.com/office/drawing/2014/main" id="{D6D8D7F6-8070-4AEE-8752-8DA8AFB4314E}"/>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9" name="Graphique 28" descr="Suspendre avec un remplissage uni">
              <a:extLst>
                <a:ext uri="{FF2B5EF4-FFF2-40B4-BE49-F238E27FC236}">
                  <a16:creationId xmlns:a16="http://schemas.microsoft.com/office/drawing/2014/main" id="{CB231D72-C9B3-4E7D-8270-FB1762F8AD5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25790" y="3185121"/>
              <a:ext cx="1224000" cy="1224000"/>
            </a:xfrm>
            <a:prstGeom prst="rect">
              <a:avLst/>
            </a:prstGeom>
          </p:spPr>
        </p:pic>
      </p:grpSp>
      <p:pic>
        <p:nvPicPr>
          <p:cNvPr id="19" name="Image 18">
            <a:extLst>
              <a:ext uri="{FF2B5EF4-FFF2-40B4-BE49-F238E27FC236}">
                <a16:creationId xmlns:a16="http://schemas.microsoft.com/office/drawing/2014/main" id="{88E9CD69-AF5E-423F-AD6B-D30E98868022}"/>
              </a:ext>
            </a:extLst>
          </p:cNvPr>
          <p:cNvPicPr>
            <a:picLocks noChangeAspect="1"/>
          </p:cNvPicPr>
          <p:nvPr/>
        </p:nvPicPr>
        <p:blipFill>
          <a:blip r:embed="rId6"/>
          <a:stretch>
            <a:fillRect/>
          </a:stretch>
        </p:blipFill>
        <p:spPr>
          <a:xfrm>
            <a:off x="0" y="6240631"/>
            <a:ext cx="875071" cy="599364"/>
          </a:xfrm>
          <a:prstGeom prst="rect">
            <a:avLst/>
          </a:prstGeom>
        </p:spPr>
      </p:pic>
      <p:sp>
        <p:nvSpPr>
          <p:cNvPr id="21" name="ZoneTexte 20">
            <a:extLst>
              <a:ext uri="{FF2B5EF4-FFF2-40B4-BE49-F238E27FC236}">
                <a16:creationId xmlns:a16="http://schemas.microsoft.com/office/drawing/2014/main" id="{44127F34-41B7-4C4C-AD24-9ADB0226AEEF}"/>
              </a:ext>
            </a:extLst>
          </p:cNvPr>
          <p:cNvSpPr txBox="1"/>
          <p:nvPr/>
        </p:nvSpPr>
        <p:spPr>
          <a:xfrm>
            <a:off x="2653522" y="4684473"/>
            <a:ext cx="7140179" cy="769441"/>
          </a:xfrm>
          <a:prstGeom prst="rect">
            <a:avLst/>
          </a:prstGeom>
          <a:noFill/>
        </p:spPr>
        <p:txBody>
          <a:bodyPr wrap="square" rtlCol="0">
            <a:spAutoFit/>
          </a:bodyPr>
          <a:lstStyle/>
          <a:p>
            <a:r>
              <a:rPr lang="en-US" sz="4400">
                <a:solidFill>
                  <a:srgbClr val="0070C0"/>
                </a:solidFill>
              </a:rPr>
              <a:t>? = 45-  15  -  15  -  10  </a:t>
            </a:r>
            <a:endParaRPr lang="fr-MU" sz="4800">
              <a:solidFill>
                <a:srgbClr val="0070C0"/>
              </a:solidFill>
            </a:endParaRPr>
          </a:p>
        </p:txBody>
      </p:sp>
      <p:sp>
        <p:nvSpPr>
          <p:cNvPr id="22" name="Flèche : bas 21">
            <a:extLst>
              <a:ext uri="{FF2B5EF4-FFF2-40B4-BE49-F238E27FC236}">
                <a16:creationId xmlns:a16="http://schemas.microsoft.com/office/drawing/2014/main" id="{31FF395D-75C4-4165-A37F-0DCEF4C65E9D}"/>
              </a:ext>
            </a:extLst>
          </p:cNvPr>
          <p:cNvSpPr/>
          <p:nvPr/>
        </p:nvSpPr>
        <p:spPr>
          <a:xfrm>
            <a:off x="4850267" y="4580255"/>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3" name="Flèche : bas 22">
            <a:extLst>
              <a:ext uri="{FF2B5EF4-FFF2-40B4-BE49-F238E27FC236}">
                <a16:creationId xmlns:a16="http://schemas.microsoft.com/office/drawing/2014/main" id="{CB571D7C-3C98-4D85-A8A1-6AFD3190584E}"/>
              </a:ext>
            </a:extLst>
          </p:cNvPr>
          <p:cNvSpPr/>
          <p:nvPr/>
        </p:nvSpPr>
        <p:spPr>
          <a:xfrm>
            <a:off x="6081123" y="4614500"/>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0" name="Flèche : bas 29">
            <a:extLst>
              <a:ext uri="{FF2B5EF4-FFF2-40B4-BE49-F238E27FC236}">
                <a16:creationId xmlns:a16="http://schemas.microsoft.com/office/drawing/2014/main" id="{50CF364B-4FC3-4A19-90F3-00A5E87B4B14}"/>
              </a:ext>
            </a:extLst>
          </p:cNvPr>
          <p:cNvSpPr/>
          <p:nvPr/>
        </p:nvSpPr>
        <p:spPr>
          <a:xfrm>
            <a:off x="7230660" y="4614500"/>
            <a:ext cx="83122" cy="216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ZoneTexte 31">
            <a:extLst>
              <a:ext uri="{FF2B5EF4-FFF2-40B4-BE49-F238E27FC236}">
                <a16:creationId xmlns:a16="http://schemas.microsoft.com/office/drawing/2014/main" id="{05FD78CB-1EDC-4641-A55B-3028F094313C}"/>
              </a:ext>
            </a:extLst>
          </p:cNvPr>
          <p:cNvSpPr txBox="1"/>
          <p:nvPr/>
        </p:nvSpPr>
        <p:spPr>
          <a:xfrm>
            <a:off x="5955719" y="2144638"/>
            <a:ext cx="1412326" cy="769441"/>
          </a:xfrm>
          <a:prstGeom prst="rect">
            <a:avLst/>
          </a:prstGeom>
          <a:noFill/>
        </p:spPr>
        <p:txBody>
          <a:bodyPr wrap="square" rtlCol="0">
            <a:spAutoFit/>
          </a:bodyPr>
          <a:lstStyle/>
          <a:p>
            <a:r>
              <a:rPr lang="en-US" sz="4400">
                <a:solidFill>
                  <a:srgbClr val="0070C0"/>
                </a:solidFill>
              </a:rPr>
              <a:t>45</a:t>
            </a:r>
            <a:endParaRPr lang="fr-MU" sz="4400">
              <a:solidFill>
                <a:srgbClr val="0070C0"/>
              </a:solidFill>
            </a:endParaRPr>
          </a:p>
        </p:txBody>
      </p:sp>
    </p:spTree>
    <p:extLst>
      <p:ext uri="{BB962C8B-B14F-4D97-AF65-F5344CB8AC3E}">
        <p14:creationId xmlns:p14="http://schemas.microsoft.com/office/powerpoint/2010/main" val="8728452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F27413D6-95F3-47CB-92FA-F2C1E0D34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75578">
            <a:off x="10722706" y="2139921"/>
            <a:ext cx="1567350" cy="1738923"/>
          </a:xfrm>
          <a:prstGeom prst="rect">
            <a:avLst/>
          </a:prstGeom>
        </p:spPr>
      </p:pic>
      <p:sp>
        <p:nvSpPr>
          <p:cNvPr id="13" name="Rectangle 12">
            <a:extLst>
              <a:ext uri="{FF2B5EF4-FFF2-40B4-BE49-F238E27FC236}">
                <a16:creationId xmlns:a16="http://schemas.microsoft.com/office/drawing/2014/main" id="{EA87AE6E-470D-4E43-A715-9DCBF61759E6}"/>
              </a:ext>
            </a:extLst>
          </p:cNvPr>
          <p:cNvSpPr/>
          <p:nvPr/>
        </p:nvSpPr>
        <p:spPr>
          <a:xfrm>
            <a:off x="4183952"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a:solidFill>
                  <a:srgbClr val="0070C0"/>
                </a:solidFill>
              </a:rPr>
              <a:t>15</a:t>
            </a:r>
            <a:endParaRPr lang="fr-MU" sz="4000">
              <a:solidFill>
                <a:srgbClr val="0070C0"/>
              </a:solidFill>
            </a:endParaRPr>
          </a:p>
        </p:txBody>
      </p:sp>
      <p:sp>
        <p:nvSpPr>
          <p:cNvPr id="14" name="Rectangle 13">
            <a:extLst>
              <a:ext uri="{FF2B5EF4-FFF2-40B4-BE49-F238E27FC236}">
                <a16:creationId xmlns:a16="http://schemas.microsoft.com/office/drawing/2014/main" id="{99E23501-3460-4630-94D8-81A89933934B}"/>
              </a:ext>
            </a:extLst>
          </p:cNvPr>
          <p:cNvSpPr/>
          <p:nvPr/>
        </p:nvSpPr>
        <p:spPr>
          <a:xfrm>
            <a:off x="5398768" y="3988906"/>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a:solidFill>
                  <a:srgbClr val="0070C0"/>
                </a:solidFill>
              </a:rPr>
              <a:t>15</a:t>
            </a:r>
            <a:endParaRPr lang="fr-MU" sz="4000">
              <a:solidFill>
                <a:srgbClr val="0070C0"/>
              </a:solidFill>
            </a:endParaRPr>
          </a:p>
        </p:txBody>
      </p:sp>
      <p:sp>
        <p:nvSpPr>
          <p:cNvPr id="18" name="Rectangle 17">
            <a:extLst>
              <a:ext uri="{FF2B5EF4-FFF2-40B4-BE49-F238E27FC236}">
                <a16:creationId xmlns:a16="http://schemas.microsoft.com/office/drawing/2014/main" id="{ED3B2CED-7B1A-49A6-B89E-F8EA9E91485E}"/>
              </a:ext>
            </a:extLst>
          </p:cNvPr>
          <p:cNvSpPr/>
          <p:nvPr/>
        </p:nvSpPr>
        <p:spPr>
          <a:xfrm>
            <a:off x="6578891" y="39889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a:solidFill>
                  <a:srgbClr val="0070C0"/>
                </a:solidFill>
              </a:rPr>
              <a:t>10</a:t>
            </a:r>
            <a:endParaRPr lang="fr-MU" sz="4000">
              <a:solidFill>
                <a:srgbClr val="0070C0"/>
              </a:solidFill>
            </a:endParaRPr>
          </a:p>
        </p:txBody>
      </p:sp>
      <p:sp>
        <p:nvSpPr>
          <p:cNvPr id="19" name="Rectangle 18">
            <a:extLst>
              <a:ext uri="{FF2B5EF4-FFF2-40B4-BE49-F238E27FC236}">
                <a16:creationId xmlns:a16="http://schemas.microsoft.com/office/drawing/2014/main" id="{C20AAAA3-AB37-493E-BB11-EFA557EDB2F8}"/>
              </a:ext>
            </a:extLst>
          </p:cNvPr>
          <p:cNvSpPr/>
          <p:nvPr/>
        </p:nvSpPr>
        <p:spPr>
          <a:xfrm>
            <a:off x="7759014" y="3988904"/>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rgbClr val="0070C0"/>
                </a:solidFill>
                <a:latin typeface="Open-Dyslexic" panose="020B0603030804020204" pitchFamily="34" charset="0"/>
              </a:rPr>
              <a:t>?</a:t>
            </a:r>
            <a:endParaRPr lang="fr-MU" sz="4400">
              <a:solidFill>
                <a:srgbClr val="0070C0"/>
              </a:solidFill>
              <a:latin typeface="Open-Dyslexic" panose="020B0603030804020204" pitchFamily="34" charset="0"/>
            </a:endParaRPr>
          </a:p>
        </p:txBody>
      </p:sp>
      <p:sp>
        <p:nvSpPr>
          <p:cNvPr id="24" name="Accolade ouvrante 23">
            <a:extLst>
              <a:ext uri="{FF2B5EF4-FFF2-40B4-BE49-F238E27FC236}">
                <a16:creationId xmlns:a16="http://schemas.microsoft.com/office/drawing/2014/main" id="{48CA4026-3922-4DF7-BE9E-9CB8BF876470}"/>
              </a:ext>
            </a:extLst>
          </p:cNvPr>
          <p:cNvSpPr/>
          <p:nvPr/>
        </p:nvSpPr>
        <p:spPr>
          <a:xfrm rot="5400000">
            <a:off x="6138886" y="1118683"/>
            <a:ext cx="861649" cy="4738850"/>
          </a:xfrm>
          <a:custGeom>
            <a:avLst/>
            <a:gdLst>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58223 h 4738850"/>
              <a:gd name="connsiteX6" fmla="*/ 430825 w 861649"/>
              <a:gd name="connsiteY6" fmla="*/ 461413 h 4738850"/>
              <a:gd name="connsiteX7" fmla="*/ 861650 w 861649"/>
              <a:gd name="connsiteY7" fmla="*/ 0 h 4738850"/>
              <a:gd name="connsiteX8" fmla="*/ 861649 w 861649"/>
              <a:gd name="connsiteY8" fmla="*/ 4738850 h 4738850"/>
              <a:gd name="connsiteX0" fmla="*/ 861649 w 861649"/>
              <a:gd name="connsiteY0" fmla="*/ 4738850 h 4738850"/>
              <a:gd name="connsiteX1" fmla="*/ 430824 w 861649"/>
              <a:gd name="connsiteY1" fmla="*/ 4277437 h 4738850"/>
              <a:gd name="connsiteX2" fmla="*/ 430825 w 861649"/>
              <a:gd name="connsiteY2" fmla="*/ 2777858 h 4738850"/>
              <a:gd name="connsiteX3" fmla="*/ 0 w 861649"/>
              <a:gd name="connsiteY3" fmla="*/ 2316445 h 4738850"/>
              <a:gd name="connsiteX4" fmla="*/ 430825 w 861649"/>
              <a:gd name="connsiteY4" fmla="*/ 1855032 h 4738850"/>
              <a:gd name="connsiteX5" fmla="*/ 430825 w 861649"/>
              <a:gd name="connsiteY5" fmla="*/ 1130350 h 4738850"/>
              <a:gd name="connsiteX6" fmla="*/ 430825 w 861649"/>
              <a:gd name="connsiteY6" fmla="*/ 461413 h 4738850"/>
              <a:gd name="connsiteX7" fmla="*/ 861650 w 861649"/>
              <a:gd name="connsiteY7" fmla="*/ 0 h 47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649" h="4738850" stroke="0" extrusionOk="0">
                <a:moveTo>
                  <a:pt x="861649" y="4738850"/>
                </a:moveTo>
                <a:cubicBezTo>
                  <a:pt x="601301" y="4760025"/>
                  <a:pt x="464402" y="4555010"/>
                  <a:pt x="430824" y="4277437"/>
                </a:cubicBezTo>
                <a:cubicBezTo>
                  <a:pt x="458433" y="3796333"/>
                  <a:pt x="424252" y="3290205"/>
                  <a:pt x="430825" y="2777858"/>
                </a:cubicBezTo>
                <a:cubicBezTo>
                  <a:pt x="460307" y="2524397"/>
                  <a:pt x="229036" y="2323662"/>
                  <a:pt x="0" y="2316445"/>
                </a:cubicBezTo>
                <a:cubicBezTo>
                  <a:pt x="277034" y="2339966"/>
                  <a:pt x="385649" y="2086372"/>
                  <a:pt x="430825" y="1855032"/>
                </a:cubicBezTo>
                <a:cubicBezTo>
                  <a:pt x="454041" y="1590112"/>
                  <a:pt x="461736" y="1474002"/>
                  <a:pt x="430825" y="1158223"/>
                </a:cubicBezTo>
                <a:cubicBezTo>
                  <a:pt x="399914" y="842444"/>
                  <a:pt x="412003" y="739801"/>
                  <a:pt x="430825" y="461413"/>
                </a:cubicBezTo>
                <a:cubicBezTo>
                  <a:pt x="480881" y="195205"/>
                  <a:pt x="672915" y="8670"/>
                  <a:pt x="861650" y="0"/>
                </a:cubicBezTo>
                <a:cubicBezTo>
                  <a:pt x="874835" y="1674202"/>
                  <a:pt x="837646" y="3063078"/>
                  <a:pt x="861649" y="4738850"/>
                </a:cubicBezTo>
                <a:close/>
              </a:path>
              <a:path w="861649" h="4738850" fill="none" extrusionOk="0">
                <a:moveTo>
                  <a:pt x="861649" y="4738850"/>
                </a:moveTo>
                <a:cubicBezTo>
                  <a:pt x="636417" y="4787113"/>
                  <a:pt x="450518" y="4507280"/>
                  <a:pt x="430824" y="4277437"/>
                </a:cubicBezTo>
                <a:cubicBezTo>
                  <a:pt x="324416" y="3781059"/>
                  <a:pt x="310108" y="3271915"/>
                  <a:pt x="430825" y="2777858"/>
                </a:cubicBezTo>
                <a:cubicBezTo>
                  <a:pt x="450574" y="2509983"/>
                  <a:pt x="226359" y="2338266"/>
                  <a:pt x="0" y="2316445"/>
                </a:cubicBezTo>
                <a:cubicBezTo>
                  <a:pt x="214307" y="2287609"/>
                  <a:pt x="450921" y="2081392"/>
                  <a:pt x="430825" y="1855032"/>
                </a:cubicBezTo>
                <a:cubicBezTo>
                  <a:pt x="431782" y="1606294"/>
                  <a:pt x="416366" y="1333384"/>
                  <a:pt x="430825" y="1130350"/>
                </a:cubicBezTo>
                <a:cubicBezTo>
                  <a:pt x="445284" y="927316"/>
                  <a:pt x="432316" y="619276"/>
                  <a:pt x="430825" y="461413"/>
                </a:cubicBezTo>
                <a:cubicBezTo>
                  <a:pt x="405270" y="221641"/>
                  <a:pt x="592015" y="-26409"/>
                  <a:pt x="861650" y="0"/>
                </a:cubicBezTo>
              </a:path>
              <a:path w="861649" h="4738850" fill="none" stroke="0" extrusionOk="0">
                <a:moveTo>
                  <a:pt x="861649" y="4738850"/>
                </a:moveTo>
                <a:cubicBezTo>
                  <a:pt x="626735" y="4759075"/>
                  <a:pt x="455153" y="4530232"/>
                  <a:pt x="430824" y="4277437"/>
                </a:cubicBezTo>
                <a:cubicBezTo>
                  <a:pt x="465509" y="3766255"/>
                  <a:pt x="511646" y="3221443"/>
                  <a:pt x="430825" y="2777858"/>
                </a:cubicBezTo>
                <a:cubicBezTo>
                  <a:pt x="445454" y="2467132"/>
                  <a:pt x="250716" y="2356646"/>
                  <a:pt x="0" y="2316445"/>
                </a:cubicBezTo>
                <a:cubicBezTo>
                  <a:pt x="227382" y="2327030"/>
                  <a:pt x="423297" y="2104425"/>
                  <a:pt x="430825" y="1855032"/>
                </a:cubicBezTo>
                <a:cubicBezTo>
                  <a:pt x="434768" y="1703380"/>
                  <a:pt x="402323" y="1421692"/>
                  <a:pt x="430825" y="1200031"/>
                </a:cubicBezTo>
                <a:cubicBezTo>
                  <a:pt x="459327" y="978370"/>
                  <a:pt x="434967" y="793351"/>
                  <a:pt x="430825" y="461413"/>
                </a:cubicBezTo>
                <a:cubicBezTo>
                  <a:pt x="476693" y="199937"/>
                  <a:pt x="632232" y="-16419"/>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25" name="ZoneTexte 24">
            <a:extLst>
              <a:ext uri="{FF2B5EF4-FFF2-40B4-BE49-F238E27FC236}">
                <a16:creationId xmlns:a16="http://schemas.microsoft.com/office/drawing/2014/main" id="{061744BD-9593-4D23-B8DC-A2A5772AFDF7}"/>
              </a:ext>
            </a:extLst>
          </p:cNvPr>
          <p:cNvSpPr txBox="1"/>
          <p:nvPr/>
        </p:nvSpPr>
        <p:spPr>
          <a:xfrm>
            <a:off x="3257837" y="4659312"/>
            <a:ext cx="7140179" cy="707886"/>
          </a:xfrm>
          <a:prstGeom prst="rect">
            <a:avLst/>
          </a:prstGeom>
          <a:noFill/>
        </p:spPr>
        <p:txBody>
          <a:bodyPr wrap="square" rtlCol="0">
            <a:spAutoFit/>
          </a:bodyPr>
          <a:lstStyle/>
          <a:p>
            <a:r>
              <a:rPr lang="en-US" sz="4000">
                <a:solidFill>
                  <a:srgbClr val="0070C0"/>
                </a:solidFill>
              </a:rPr>
              <a:t>45 -   15   -  15  -  10   =  5</a:t>
            </a:r>
            <a:endParaRPr lang="fr-MU" sz="4000">
              <a:solidFill>
                <a:srgbClr val="0070C0"/>
              </a:solidFill>
            </a:endParaRPr>
          </a:p>
        </p:txBody>
      </p:sp>
      <p:sp>
        <p:nvSpPr>
          <p:cNvPr id="28" name="Rectangle à coins arrondis 8">
            <a:extLst>
              <a:ext uri="{FF2B5EF4-FFF2-40B4-BE49-F238E27FC236}">
                <a16:creationId xmlns:a16="http://schemas.microsoft.com/office/drawing/2014/main" id="{B5F7E403-FC9B-4F7E-AEB2-FF53AED04405}"/>
              </a:ext>
            </a:extLst>
          </p:cNvPr>
          <p:cNvSpPr/>
          <p:nvPr/>
        </p:nvSpPr>
        <p:spPr>
          <a:xfrm>
            <a:off x="2215472" y="5835546"/>
            <a:ext cx="6681573" cy="761999"/>
          </a:xfrm>
          <a:prstGeom prst="wedgeRoundRectCallout">
            <a:avLst>
              <a:gd name="adj1" fmla="val -43159"/>
              <a:gd name="adj2" fmla="val -126561"/>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Il m'a donné 5 euros.</a:t>
            </a:r>
          </a:p>
        </p:txBody>
      </p:sp>
      <p:pic>
        <p:nvPicPr>
          <p:cNvPr id="31" name="Image 30">
            <a:extLst>
              <a:ext uri="{FF2B5EF4-FFF2-40B4-BE49-F238E27FC236}">
                <a16:creationId xmlns:a16="http://schemas.microsoft.com/office/drawing/2014/main" id="{0DDF38B6-3107-4154-BB61-45FEE274FA35}"/>
              </a:ext>
            </a:extLst>
          </p:cNvPr>
          <p:cNvPicPr>
            <a:picLocks noChangeAspect="1"/>
          </p:cNvPicPr>
          <p:nvPr/>
        </p:nvPicPr>
        <p:blipFill>
          <a:blip r:embed="rId3"/>
          <a:stretch>
            <a:fillRect/>
          </a:stretch>
        </p:blipFill>
        <p:spPr>
          <a:xfrm>
            <a:off x="8833418" y="1617009"/>
            <a:ext cx="1542240" cy="5140800"/>
          </a:xfrm>
          <a:prstGeom prst="rect">
            <a:avLst/>
          </a:prstGeom>
        </p:spPr>
      </p:pic>
      <p:pic>
        <p:nvPicPr>
          <p:cNvPr id="26" name="Image 25">
            <a:extLst>
              <a:ext uri="{FF2B5EF4-FFF2-40B4-BE49-F238E27FC236}">
                <a16:creationId xmlns:a16="http://schemas.microsoft.com/office/drawing/2014/main" id="{D9D8DAA8-F9C8-4E4C-9A0E-447CF9FA9834}"/>
              </a:ext>
            </a:extLst>
          </p:cNvPr>
          <p:cNvPicPr>
            <a:picLocks noChangeAspect="1"/>
          </p:cNvPicPr>
          <p:nvPr/>
        </p:nvPicPr>
        <p:blipFill>
          <a:blip r:embed="rId4"/>
          <a:stretch>
            <a:fillRect/>
          </a:stretch>
        </p:blipFill>
        <p:spPr>
          <a:xfrm>
            <a:off x="0" y="6240631"/>
            <a:ext cx="875071" cy="599364"/>
          </a:xfrm>
          <a:prstGeom prst="rect">
            <a:avLst/>
          </a:prstGeom>
        </p:spPr>
      </p:pic>
      <p:sp>
        <p:nvSpPr>
          <p:cNvPr id="22" name="ZoneTexte 21">
            <a:extLst>
              <a:ext uri="{FF2B5EF4-FFF2-40B4-BE49-F238E27FC236}">
                <a16:creationId xmlns:a16="http://schemas.microsoft.com/office/drawing/2014/main" id="{DA091A5A-58DF-4777-B966-93957AFC627E}"/>
              </a:ext>
            </a:extLst>
          </p:cNvPr>
          <p:cNvSpPr txBox="1"/>
          <p:nvPr/>
        </p:nvSpPr>
        <p:spPr>
          <a:xfrm>
            <a:off x="5955719" y="2144638"/>
            <a:ext cx="1412326" cy="1015663"/>
          </a:xfrm>
          <a:prstGeom prst="rect">
            <a:avLst/>
          </a:prstGeom>
          <a:noFill/>
        </p:spPr>
        <p:txBody>
          <a:bodyPr wrap="square" rtlCol="0">
            <a:spAutoFit/>
          </a:bodyPr>
          <a:lstStyle/>
          <a:p>
            <a:r>
              <a:rPr lang="en-US" sz="6000">
                <a:solidFill>
                  <a:srgbClr val="0070C0"/>
                </a:solidFill>
              </a:rPr>
              <a:t>45</a:t>
            </a:r>
            <a:endParaRPr lang="fr-MU" sz="6000">
              <a:solidFill>
                <a:srgbClr val="0070C0"/>
              </a:solidFill>
            </a:endParaRPr>
          </a:p>
        </p:txBody>
      </p:sp>
      <p:sp>
        <p:nvSpPr>
          <p:cNvPr id="23" name="Rectangle à coins arrondis 8">
            <a:extLst>
              <a:ext uri="{FF2B5EF4-FFF2-40B4-BE49-F238E27FC236}">
                <a16:creationId xmlns:a16="http://schemas.microsoft.com/office/drawing/2014/main" id="{5AE8165D-EAD7-4DCC-8D60-A9079E72D5F8}"/>
              </a:ext>
            </a:extLst>
          </p:cNvPr>
          <p:cNvSpPr/>
          <p:nvPr/>
        </p:nvSpPr>
        <p:spPr>
          <a:xfrm>
            <a:off x="0" y="0"/>
            <a:ext cx="12192000" cy="1502626"/>
          </a:xfrm>
          <a:prstGeom prst="wedgeRoundRectCallout">
            <a:avLst>
              <a:gd name="adj1" fmla="val -29117"/>
              <a:gd name="adj2" fmla="val 2738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Pour l'anniversaire de mes 10 ans, j'ai reçu 45 euros au total. 15 euros de ma mère, 15 euros de mon père, 10 de mon oncle, et un peu de mon frère. Et j'ai invité 5 copains !</a:t>
            </a:r>
            <a:endParaRPr lang="en-US" sz="3600" dirty="0"/>
          </a:p>
        </p:txBody>
      </p:sp>
      <p:sp>
        <p:nvSpPr>
          <p:cNvPr id="29" name="Rectangle 28">
            <a:extLst>
              <a:ext uri="{FF2B5EF4-FFF2-40B4-BE49-F238E27FC236}">
                <a16:creationId xmlns:a16="http://schemas.microsoft.com/office/drawing/2014/main" id="{56DD02F4-0913-4AA9-90E2-043FD51D8A74}"/>
              </a:ext>
            </a:extLst>
          </p:cNvPr>
          <p:cNvSpPr/>
          <p:nvPr/>
        </p:nvSpPr>
        <p:spPr>
          <a:xfrm>
            <a:off x="8133246"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2" name="Rectangle 31">
            <a:extLst>
              <a:ext uri="{FF2B5EF4-FFF2-40B4-BE49-F238E27FC236}">
                <a16:creationId xmlns:a16="http://schemas.microsoft.com/office/drawing/2014/main" id="{12915664-0488-445C-9BCA-383941C57496}"/>
              </a:ext>
            </a:extLst>
          </p:cNvPr>
          <p:cNvSpPr/>
          <p:nvPr/>
        </p:nvSpPr>
        <p:spPr>
          <a:xfrm>
            <a:off x="11469403" y="22303"/>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3" name="Rectangle 32">
            <a:extLst>
              <a:ext uri="{FF2B5EF4-FFF2-40B4-BE49-F238E27FC236}">
                <a16:creationId xmlns:a16="http://schemas.microsoft.com/office/drawing/2014/main" id="{6357BC35-0C2D-4A04-AA3F-876E829B6995}"/>
              </a:ext>
            </a:extLst>
          </p:cNvPr>
          <p:cNvSpPr/>
          <p:nvPr/>
        </p:nvSpPr>
        <p:spPr>
          <a:xfrm>
            <a:off x="3850386" y="539311"/>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4" name="Rectangle 33">
            <a:extLst>
              <a:ext uri="{FF2B5EF4-FFF2-40B4-BE49-F238E27FC236}">
                <a16:creationId xmlns:a16="http://schemas.microsoft.com/office/drawing/2014/main" id="{601C6F99-99DE-41F4-882A-C119B70FB110}"/>
              </a:ext>
            </a:extLst>
          </p:cNvPr>
          <p:cNvSpPr/>
          <p:nvPr/>
        </p:nvSpPr>
        <p:spPr>
          <a:xfrm>
            <a:off x="8133245" y="564662"/>
            <a:ext cx="577407" cy="395603"/>
          </a:xfrm>
          <a:custGeom>
            <a:avLst/>
            <a:gdLst>
              <a:gd name="connsiteX0" fmla="*/ 0 w 577407"/>
              <a:gd name="connsiteY0" fmla="*/ 0 h 395603"/>
              <a:gd name="connsiteX1" fmla="*/ 577407 w 577407"/>
              <a:gd name="connsiteY1" fmla="*/ 0 h 395603"/>
              <a:gd name="connsiteX2" fmla="*/ 577407 w 577407"/>
              <a:gd name="connsiteY2" fmla="*/ 395603 h 395603"/>
              <a:gd name="connsiteX3" fmla="*/ 0 w 577407"/>
              <a:gd name="connsiteY3" fmla="*/ 395603 h 395603"/>
              <a:gd name="connsiteX4" fmla="*/ 0 w 577407"/>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7" h="395603" extrusionOk="0">
                <a:moveTo>
                  <a:pt x="0" y="0"/>
                </a:moveTo>
                <a:cubicBezTo>
                  <a:pt x="218050" y="438"/>
                  <a:pt x="304376" y="19600"/>
                  <a:pt x="577407" y="0"/>
                </a:cubicBezTo>
                <a:cubicBezTo>
                  <a:pt x="590146" y="174295"/>
                  <a:pt x="574674" y="208339"/>
                  <a:pt x="577407" y="395603"/>
                </a:cubicBezTo>
                <a:cubicBezTo>
                  <a:pt x="415589" y="399014"/>
                  <a:pt x="145665" y="379695"/>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35" name="Rectangle à coins arrondis 8">
            <a:extLst>
              <a:ext uri="{FF2B5EF4-FFF2-40B4-BE49-F238E27FC236}">
                <a16:creationId xmlns:a16="http://schemas.microsoft.com/office/drawing/2014/main" id="{ED98A0A1-5022-4440-ACEC-54A4A4A7BA66}"/>
              </a:ext>
            </a:extLst>
          </p:cNvPr>
          <p:cNvSpPr/>
          <p:nvPr/>
        </p:nvSpPr>
        <p:spPr>
          <a:xfrm>
            <a:off x="2631195" y="1502626"/>
            <a:ext cx="6566060" cy="536185"/>
          </a:xfrm>
          <a:prstGeom prst="wedgeRoundRectCallout">
            <a:avLst>
              <a:gd name="adj1" fmla="val 21079"/>
              <a:gd name="adj2" fmla="val 22759"/>
              <a:gd name="adj3" fmla="val 16667"/>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Combien ton frère t'a-t-il donné </a:t>
            </a:r>
            <a:r>
              <a:rPr lang="en-US" sz="3600">
                <a:highlight>
                  <a:srgbClr val="FFFF00"/>
                </a:highlight>
              </a:rPr>
              <a:t>?</a:t>
            </a:r>
          </a:p>
        </p:txBody>
      </p:sp>
      <p:sp>
        <p:nvSpPr>
          <p:cNvPr id="36" name="Rectangle 35">
            <a:extLst>
              <a:ext uri="{FF2B5EF4-FFF2-40B4-BE49-F238E27FC236}">
                <a16:creationId xmlns:a16="http://schemas.microsoft.com/office/drawing/2014/main" id="{4C14032F-A601-4E0C-8F9C-07D571EE2668}"/>
              </a:ext>
            </a:extLst>
          </p:cNvPr>
          <p:cNvSpPr/>
          <p:nvPr/>
        </p:nvSpPr>
        <p:spPr>
          <a:xfrm>
            <a:off x="8788676" y="1574525"/>
            <a:ext cx="362668" cy="395603"/>
          </a:xfrm>
          <a:custGeom>
            <a:avLst/>
            <a:gdLst>
              <a:gd name="connsiteX0" fmla="*/ 0 w 362668"/>
              <a:gd name="connsiteY0" fmla="*/ 0 h 395603"/>
              <a:gd name="connsiteX1" fmla="*/ 362668 w 362668"/>
              <a:gd name="connsiteY1" fmla="*/ 0 h 395603"/>
              <a:gd name="connsiteX2" fmla="*/ 362668 w 362668"/>
              <a:gd name="connsiteY2" fmla="*/ 395603 h 395603"/>
              <a:gd name="connsiteX3" fmla="*/ 0 w 362668"/>
              <a:gd name="connsiteY3" fmla="*/ 395603 h 395603"/>
              <a:gd name="connsiteX4" fmla="*/ 0 w 362668"/>
              <a:gd name="connsiteY4" fmla="*/ 0 h 395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668" h="395603" extrusionOk="0">
                <a:moveTo>
                  <a:pt x="0" y="0"/>
                </a:moveTo>
                <a:cubicBezTo>
                  <a:pt x="157893" y="-1874"/>
                  <a:pt x="186898" y="17033"/>
                  <a:pt x="362668" y="0"/>
                </a:cubicBezTo>
                <a:cubicBezTo>
                  <a:pt x="375407" y="174295"/>
                  <a:pt x="359935" y="208339"/>
                  <a:pt x="362668" y="395603"/>
                </a:cubicBezTo>
                <a:cubicBezTo>
                  <a:pt x="193064" y="386254"/>
                  <a:pt x="92327" y="411747"/>
                  <a:pt x="0" y="395603"/>
                </a:cubicBezTo>
                <a:cubicBezTo>
                  <a:pt x="2350" y="215364"/>
                  <a:pt x="19007" y="119631"/>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7" name="Graphique 26">
            <a:extLst>
              <a:ext uri="{FF2B5EF4-FFF2-40B4-BE49-F238E27FC236}">
                <a16:creationId xmlns:a16="http://schemas.microsoft.com/office/drawing/2014/main" id="{390C5C0C-1771-4AB7-93F9-DDFE7181B4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95561" y="1502626"/>
            <a:ext cx="1725098" cy="5244296"/>
          </a:xfrm>
          <a:prstGeom prst="rect">
            <a:avLst/>
          </a:prstGeom>
        </p:spPr>
      </p:pic>
    </p:spTree>
    <p:extLst>
      <p:ext uri="{BB962C8B-B14F-4D97-AF65-F5344CB8AC3E}">
        <p14:creationId xmlns:p14="http://schemas.microsoft.com/office/powerpoint/2010/main" val="32542588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rganigramme : Procédé 1">
            <a:extLst>
              <a:ext uri="{FF2B5EF4-FFF2-40B4-BE49-F238E27FC236}">
                <a16:creationId xmlns:a16="http://schemas.microsoft.com/office/drawing/2014/main" id="{C3765A3E-A2E7-40A9-A4FF-5BD4ABC79125}"/>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t>composition</a:t>
            </a:r>
          </a:p>
        </p:txBody>
      </p:sp>
      <p:pic>
        <p:nvPicPr>
          <p:cNvPr id="17" name="Image 16">
            <a:extLst>
              <a:ext uri="{FF2B5EF4-FFF2-40B4-BE49-F238E27FC236}">
                <a16:creationId xmlns:a16="http://schemas.microsoft.com/office/drawing/2014/main" id="{C04BF616-430F-4C28-9D5C-3BFCDBC74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048" y="1434588"/>
            <a:ext cx="1795268" cy="1698848"/>
          </a:xfrm>
          <a:prstGeom prst="rect">
            <a:avLst/>
          </a:prstGeom>
        </p:spPr>
      </p:pic>
      <p:sp>
        <p:nvSpPr>
          <p:cNvPr id="9" name="Rectangle à coins arrondis 8">
            <a:extLst>
              <a:ext uri="{FF2B5EF4-FFF2-40B4-BE49-F238E27FC236}">
                <a16:creationId xmlns:a16="http://schemas.microsoft.com/office/drawing/2014/main" id="{A33F0E5D-3601-4788-BFA5-87F76840EA90}"/>
              </a:ext>
            </a:extLst>
          </p:cNvPr>
          <p:cNvSpPr/>
          <p:nvPr/>
        </p:nvSpPr>
        <p:spPr>
          <a:xfrm>
            <a:off x="78659" y="5449196"/>
            <a:ext cx="12192000" cy="677223"/>
          </a:xfrm>
          <a:prstGeom prst="wedgeRoundRectCallout">
            <a:avLst>
              <a:gd name="adj1" fmla="val -38002"/>
              <a:gd name="adj2" fmla="val -415952"/>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Aller, c'est le moment pour une petite synthèse</a:t>
            </a:r>
          </a:p>
        </p:txBody>
      </p:sp>
      <p:pic>
        <p:nvPicPr>
          <p:cNvPr id="5" name="Image 4">
            <a:extLst>
              <a:ext uri="{FF2B5EF4-FFF2-40B4-BE49-F238E27FC236}">
                <a16:creationId xmlns:a16="http://schemas.microsoft.com/office/drawing/2014/main" id="{D181AEE5-17EF-412C-9710-CB477B99C04E}"/>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94179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C04BF616-430F-4C28-9D5C-3BFCDBC74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520" y="2818338"/>
            <a:ext cx="1795268" cy="1698848"/>
          </a:xfrm>
          <a:prstGeom prst="rect">
            <a:avLst/>
          </a:prstGeom>
        </p:spPr>
      </p:pic>
      <p:pic>
        <p:nvPicPr>
          <p:cNvPr id="5" name="Image 4">
            <a:extLst>
              <a:ext uri="{FF2B5EF4-FFF2-40B4-BE49-F238E27FC236}">
                <a16:creationId xmlns:a16="http://schemas.microsoft.com/office/drawing/2014/main" id="{935EA80E-C791-4470-977F-3610CCB9912B}"/>
              </a:ext>
            </a:extLst>
          </p:cNvPr>
          <p:cNvPicPr>
            <a:picLocks noChangeAspect="1"/>
          </p:cNvPicPr>
          <p:nvPr/>
        </p:nvPicPr>
        <p:blipFill>
          <a:blip r:embed="rId3"/>
          <a:stretch>
            <a:fillRect/>
          </a:stretch>
        </p:blipFill>
        <p:spPr>
          <a:xfrm>
            <a:off x="3252055" y="1563576"/>
            <a:ext cx="5172075" cy="2886075"/>
          </a:xfrm>
          <a:prstGeom prst="rect">
            <a:avLst/>
          </a:prstGeom>
        </p:spPr>
      </p:pic>
      <p:sp>
        <p:nvSpPr>
          <p:cNvPr id="9" name="Rectangle à coins arrondis 8">
            <a:extLst>
              <a:ext uri="{FF2B5EF4-FFF2-40B4-BE49-F238E27FC236}">
                <a16:creationId xmlns:a16="http://schemas.microsoft.com/office/drawing/2014/main" id="{A33F0E5D-3601-4788-BFA5-87F76840EA90}"/>
              </a:ext>
            </a:extLst>
          </p:cNvPr>
          <p:cNvSpPr/>
          <p:nvPr/>
        </p:nvSpPr>
        <p:spPr>
          <a:xfrm>
            <a:off x="1612154" y="5553473"/>
            <a:ext cx="8180439" cy="574431"/>
          </a:xfrm>
          <a:prstGeom prst="wedgeRoundRectCallout">
            <a:avLst>
              <a:gd name="adj1" fmla="val -44295"/>
              <a:gd name="adj2" fmla="val -252326"/>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Voici le schéma d'une COMPOSITION</a:t>
            </a:r>
          </a:p>
        </p:txBody>
      </p:sp>
      <p:pic>
        <p:nvPicPr>
          <p:cNvPr id="6" name="Image 5">
            <a:extLst>
              <a:ext uri="{FF2B5EF4-FFF2-40B4-BE49-F238E27FC236}">
                <a16:creationId xmlns:a16="http://schemas.microsoft.com/office/drawing/2014/main" id="{BE921CDC-5876-45A8-AD3F-359449553A9A}"/>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7" name="Organigramme : Procédé 6">
            <a:extLst>
              <a:ext uri="{FF2B5EF4-FFF2-40B4-BE49-F238E27FC236}">
                <a16:creationId xmlns:a16="http://schemas.microsoft.com/office/drawing/2014/main" id="{0FCE75E9-A4AE-4AC4-8231-98921C975988}"/>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t>composition</a:t>
            </a:r>
          </a:p>
        </p:txBody>
      </p:sp>
    </p:spTree>
    <p:extLst>
      <p:ext uri="{BB962C8B-B14F-4D97-AF65-F5344CB8AC3E}">
        <p14:creationId xmlns:p14="http://schemas.microsoft.com/office/powerpoint/2010/main" val="13119704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57BC7DC-1669-4EEB-B359-92200FE29DAE}"/>
              </a:ext>
            </a:extLst>
          </p:cNvPr>
          <p:cNvPicPr>
            <a:picLocks noChangeAspect="1"/>
          </p:cNvPicPr>
          <p:nvPr/>
        </p:nvPicPr>
        <p:blipFill>
          <a:blip r:embed="rId2"/>
          <a:stretch>
            <a:fillRect/>
          </a:stretch>
        </p:blipFill>
        <p:spPr>
          <a:xfrm>
            <a:off x="3252055" y="1563576"/>
            <a:ext cx="5172075" cy="2886075"/>
          </a:xfrm>
          <a:prstGeom prst="rect">
            <a:avLst/>
          </a:prstGeom>
        </p:spPr>
      </p:pic>
      <p:pic>
        <p:nvPicPr>
          <p:cNvPr id="17" name="Image 16">
            <a:extLst>
              <a:ext uri="{FF2B5EF4-FFF2-40B4-BE49-F238E27FC236}">
                <a16:creationId xmlns:a16="http://schemas.microsoft.com/office/drawing/2014/main" id="{C04BF616-430F-4C28-9D5C-3BFCDBC74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8265" y="2628198"/>
            <a:ext cx="1795268" cy="1698848"/>
          </a:xfrm>
          <a:prstGeom prst="rect">
            <a:avLst/>
          </a:prstGeom>
        </p:spPr>
      </p:pic>
      <p:sp>
        <p:nvSpPr>
          <p:cNvPr id="9" name="Rectangle à coins arrondis 8">
            <a:extLst>
              <a:ext uri="{FF2B5EF4-FFF2-40B4-BE49-F238E27FC236}">
                <a16:creationId xmlns:a16="http://schemas.microsoft.com/office/drawing/2014/main" id="{A33F0E5D-3601-4788-BFA5-87F76840EA90}"/>
              </a:ext>
            </a:extLst>
          </p:cNvPr>
          <p:cNvSpPr/>
          <p:nvPr/>
        </p:nvSpPr>
        <p:spPr>
          <a:xfrm>
            <a:off x="0" y="5659478"/>
            <a:ext cx="12192000" cy="819980"/>
          </a:xfrm>
          <a:prstGeom prst="wedgeRoundRectCallout">
            <a:avLst>
              <a:gd name="adj1" fmla="val 25714"/>
              <a:gd name="adj2" fmla="val -145702"/>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Dans une COMPOSITION, il y des PARTIES et un TOUT </a:t>
            </a:r>
          </a:p>
        </p:txBody>
      </p:sp>
      <p:sp>
        <p:nvSpPr>
          <p:cNvPr id="7" name="Organigramme : Procédé 6">
            <a:extLst>
              <a:ext uri="{FF2B5EF4-FFF2-40B4-BE49-F238E27FC236}">
                <a16:creationId xmlns:a16="http://schemas.microsoft.com/office/drawing/2014/main" id="{25016453-D019-4EAF-8368-2A67F5080B0D}"/>
              </a:ext>
            </a:extLst>
          </p:cNvPr>
          <p:cNvSpPr/>
          <p:nvPr/>
        </p:nvSpPr>
        <p:spPr>
          <a:xfrm>
            <a:off x="8861203" y="1631932"/>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 TOUT</a:t>
            </a:r>
            <a:endParaRPr lang="fr-MU" sz="3600"/>
          </a:p>
        </p:txBody>
      </p:sp>
      <p:sp>
        <p:nvSpPr>
          <p:cNvPr id="10" name="Flèche : gauche 9">
            <a:extLst>
              <a:ext uri="{FF2B5EF4-FFF2-40B4-BE49-F238E27FC236}">
                <a16:creationId xmlns:a16="http://schemas.microsoft.com/office/drawing/2014/main" id="{EAD95E43-9CF2-4229-A590-98C6573BD8C1}"/>
              </a:ext>
            </a:extLst>
          </p:cNvPr>
          <p:cNvSpPr/>
          <p:nvPr/>
        </p:nvSpPr>
        <p:spPr>
          <a:xfrm>
            <a:off x="6188774" y="1580690"/>
            <a:ext cx="2370361" cy="508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1" name="Image 10">
            <a:extLst>
              <a:ext uri="{FF2B5EF4-FFF2-40B4-BE49-F238E27FC236}">
                <a16:creationId xmlns:a16="http://schemas.microsoft.com/office/drawing/2014/main" id="{7AA1842A-84E0-4B19-AA11-C1AE3E98F899}"/>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12" name="Organigramme : Procédé 11">
            <a:extLst>
              <a:ext uri="{FF2B5EF4-FFF2-40B4-BE49-F238E27FC236}">
                <a16:creationId xmlns:a16="http://schemas.microsoft.com/office/drawing/2014/main" id="{53E8B1ED-A6B1-4DF8-939E-F6605968E272}"/>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t>composition</a:t>
            </a:r>
          </a:p>
        </p:txBody>
      </p:sp>
      <p:sp>
        <p:nvSpPr>
          <p:cNvPr id="13" name="Organigramme : Procédé 12">
            <a:extLst>
              <a:ext uri="{FF2B5EF4-FFF2-40B4-BE49-F238E27FC236}">
                <a16:creationId xmlns:a16="http://schemas.microsoft.com/office/drawing/2014/main" id="{7FCB4C93-4B48-4F69-ABCB-92ACFEA4EB4A}"/>
              </a:ext>
            </a:extLst>
          </p:cNvPr>
          <p:cNvSpPr/>
          <p:nvPr/>
        </p:nvSpPr>
        <p:spPr>
          <a:xfrm>
            <a:off x="4075187" y="5003551"/>
            <a:ext cx="3204309"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les PARTIES</a:t>
            </a:r>
            <a:endParaRPr lang="fr-MU" sz="3600"/>
          </a:p>
        </p:txBody>
      </p:sp>
      <p:sp>
        <p:nvSpPr>
          <p:cNvPr id="14" name="Flèche : gauche 13">
            <a:extLst>
              <a:ext uri="{FF2B5EF4-FFF2-40B4-BE49-F238E27FC236}">
                <a16:creationId xmlns:a16="http://schemas.microsoft.com/office/drawing/2014/main" id="{E8C50717-6D27-414E-80D7-D0D6926694F9}"/>
              </a:ext>
            </a:extLst>
          </p:cNvPr>
          <p:cNvSpPr/>
          <p:nvPr/>
        </p:nvSpPr>
        <p:spPr>
          <a:xfrm rot="5400000">
            <a:off x="3946335" y="4259320"/>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Flèche : gauche 14">
            <a:extLst>
              <a:ext uri="{FF2B5EF4-FFF2-40B4-BE49-F238E27FC236}">
                <a16:creationId xmlns:a16="http://schemas.microsoft.com/office/drawing/2014/main" id="{40F5C9E2-4793-459D-B71C-5FF642F58E49}"/>
              </a:ext>
            </a:extLst>
          </p:cNvPr>
          <p:cNvSpPr/>
          <p:nvPr/>
        </p:nvSpPr>
        <p:spPr>
          <a:xfrm rot="5400000">
            <a:off x="5389906" y="4259320"/>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6" name="Flèche : gauche 15">
            <a:extLst>
              <a:ext uri="{FF2B5EF4-FFF2-40B4-BE49-F238E27FC236}">
                <a16:creationId xmlns:a16="http://schemas.microsoft.com/office/drawing/2014/main" id="{77CF1DB5-2B8F-438C-B992-34F0D15550B2}"/>
              </a:ext>
            </a:extLst>
          </p:cNvPr>
          <p:cNvSpPr/>
          <p:nvPr/>
        </p:nvSpPr>
        <p:spPr>
          <a:xfrm rot="5400000">
            <a:off x="6833477" y="4246786"/>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974282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rganigramme : Procédé 1">
            <a:extLst>
              <a:ext uri="{FF2B5EF4-FFF2-40B4-BE49-F238E27FC236}">
                <a16:creationId xmlns:a16="http://schemas.microsoft.com/office/drawing/2014/main" id="{C3765A3E-A2E7-40A9-A4FF-5BD4ABC79125}"/>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latin typeface="Open-Dyslexic" panose="020B0603030804020204" pitchFamily="34" charset="0"/>
              </a:rPr>
              <a:t>composition</a:t>
            </a:r>
          </a:p>
        </p:txBody>
      </p:sp>
      <p:pic>
        <p:nvPicPr>
          <p:cNvPr id="5" name="Image 4">
            <a:extLst>
              <a:ext uri="{FF2B5EF4-FFF2-40B4-BE49-F238E27FC236}">
                <a16:creationId xmlns:a16="http://schemas.microsoft.com/office/drawing/2014/main" id="{935EA80E-C791-4470-977F-3610CCB9912B}"/>
              </a:ext>
            </a:extLst>
          </p:cNvPr>
          <p:cNvPicPr>
            <a:picLocks noChangeAspect="1"/>
          </p:cNvPicPr>
          <p:nvPr/>
        </p:nvPicPr>
        <p:blipFill>
          <a:blip r:embed="rId2"/>
          <a:stretch>
            <a:fillRect/>
          </a:stretch>
        </p:blipFill>
        <p:spPr>
          <a:xfrm>
            <a:off x="3252055" y="1563576"/>
            <a:ext cx="5172075" cy="2886075"/>
          </a:xfrm>
          <a:prstGeom prst="rect">
            <a:avLst/>
          </a:prstGeom>
        </p:spPr>
      </p:pic>
      <p:sp>
        <p:nvSpPr>
          <p:cNvPr id="8" name="Flèche : gauche 7">
            <a:extLst>
              <a:ext uri="{FF2B5EF4-FFF2-40B4-BE49-F238E27FC236}">
                <a16:creationId xmlns:a16="http://schemas.microsoft.com/office/drawing/2014/main" id="{1DA0605A-ABAE-4201-9E98-6C24B7CFAAFB}"/>
              </a:ext>
            </a:extLst>
          </p:cNvPr>
          <p:cNvSpPr/>
          <p:nvPr/>
        </p:nvSpPr>
        <p:spPr>
          <a:xfrm>
            <a:off x="6188774" y="1580690"/>
            <a:ext cx="2370361" cy="508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7" name="Image 6">
            <a:extLst>
              <a:ext uri="{FF2B5EF4-FFF2-40B4-BE49-F238E27FC236}">
                <a16:creationId xmlns:a16="http://schemas.microsoft.com/office/drawing/2014/main" id="{57CFAEC6-7673-49E6-96D5-CA24C3788C13}"/>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
        <p:nvSpPr>
          <p:cNvPr id="22" name="Organigramme : Procédé 21">
            <a:extLst>
              <a:ext uri="{FF2B5EF4-FFF2-40B4-BE49-F238E27FC236}">
                <a16:creationId xmlns:a16="http://schemas.microsoft.com/office/drawing/2014/main" id="{250CD6A3-5196-4B71-A7C3-05BFD7C11CDD}"/>
              </a:ext>
            </a:extLst>
          </p:cNvPr>
          <p:cNvSpPr/>
          <p:nvPr/>
        </p:nvSpPr>
        <p:spPr>
          <a:xfrm>
            <a:off x="8861203" y="1631932"/>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 TOUT</a:t>
            </a:r>
            <a:endParaRPr lang="fr-MU" sz="3600"/>
          </a:p>
        </p:txBody>
      </p:sp>
      <p:sp>
        <p:nvSpPr>
          <p:cNvPr id="23" name="Flèche : gauche 22">
            <a:extLst>
              <a:ext uri="{FF2B5EF4-FFF2-40B4-BE49-F238E27FC236}">
                <a16:creationId xmlns:a16="http://schemas.microsoft.com/office/drawing/2014/main" id="{D49E6DDD-1C31-496F-8FEC-6523813D8F22}"/>
              </a:ext>
            </a:extLst>
          </p:cNvPr>
          <p:cNvSpPr/>
          <p:nvPr/>
        </p:nvSpPr>
        <p:spPr>
          <a:xfrm>
            <a:off x="6188774" y="1580690"/>
            <a:ext cx="2370361" cy="508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Organigramme : Procédé 23">
            <a:extLst>
              <a:ext uri="{FF2B5EF4-FFF2-40B4-BE49-F238E27FC236}">
                <a16:creationId xmlns:a16="http://schemas.microsoft.com/office/drawing/2014/main" id="{023C584E-196F-4815-812A-6A3042C31DB0}"/>
              </a:ext>
            </a:extLst>
          </p:cNvPr>
          <p:cNvSpPr/>
          <p:nvPr/>
        </p:nvSpPr>
        <p:spPr>
          <a:xfrm>
            <a:off x="4075187" y="5003551"/>
            <a:ext cx="3204309"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les PARTIES</a:t>
            </a:r>
            <a:endParaRPr lang="fr-MU" sz="3600"/>
          </a:p>
        </p:txBody>
      </p:sp>
      <p:sp>
        <p:nvSpPr>
          <p:cNvPr id="25" name="Flèche : gauche 24">
            <a:extLst>
              <a:ext uri="{FF2B5EF4-FFF2-40B4-BE49-F238E27FC236}">
                <a16:creationId xmlns:a16="http://schemas.microsoft.com/office/drawing/2014/main" id="{050B1069-9DD5-4424-8DA2-0542466680A8}"/>
              </a:ext>
            </a:extLst>
          </p:cNvPr>
          <p:cNvSpPr/>
          <p:nvPr/>
        </p:nvSpPr>
        <p:spPr>
          <a:xfrm rot="5400000">
            <a:off x="3946335" y="4259320"/>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Flèche : gauche 25">
            <a:extLst>
              <a:ext uri="{FF2B5EF4-FFF2-40B4-BE49-F238E27FC236}">
                <a16:creationId xmlns:a16="http://schemas.microsoft.com/office/drawing/2014/main" id="{265E3996-FCD0-4E6B-8810-CDA6616E9B8E}"/>
              </a:ext>
            </a:extLst>
          </p:cNvPr>
          <p:cNvSpPr/>
          <p:nvPr/>
        </p:nvSpPr>
        <p:spPr>
          <a:xfrm rot="5400000">
            <a:off x="5389906" y="4259320"/>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7" name="Flèche : gauche 26">
            <a:extLst>
              <a:ext uri="{FF2B5EF4-FFF2-40B4-BE49-F238E27FC236}">
                <a16:creationId xmlns:a16="http://schemas.microsoft.com/office/drawing/2014/main" id="{8C143742-D343-460F-BDBA-AE2AC3CEA3C4}"/>
              </a:ext>
            </a:extLst>
          </p:cNvPr>
          <p:cNvSpPr/>
          <p:nvPr/>
        </p:nvSpPr>
        <p:spPr>
          <a:xfrm rot="5400000">
            <a:off x="6833477" y="4246786"/>
            <a:ext cx="867291" cy="39582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35555651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rganigramme : Procédé 1">
            <a:extLst>
              <a:ext uri="{FF2B5EF4-FFF2-40B4-BE49-F238E27FC236}">
                <a16:creationId xmlns:a16="http://schemas.microsoft.com/office/drawing/2014/main" id="{C3765A3E-A2E7-40A9-A4FF-5BD4ABC79125}"/>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composition</a:t>
            </a:r>
          </a:p>
          <a:p>
            <a:pPr algn="ctr"/>
            <a:r>
              <a:rPr lang="en-US" sz="4000"/>
              <a:t>on cherche :</a:t>
            </a:r>
            <a:endParaRPr lang="fr-MU" sz="4000"/>
          </a:p>
        </p:txBody>
      </p:sp>
      <p:sp>
        <p:nvSpPr>
          <p:cNvPr id="3" name="Flèche : bas 2">
            <a:extLst>
              <a:ext uri="{FF2B5EF4-FFF2-40B4-BE49-F238E27FC236}">
                <a16:creationId xmlns:a16="http://schemas.microsoft.com/office/drawing/2014/main" id="{88C49E1C-4A39-4CD6-9802-DFE4F877C20B}"/>
              </a:ext>
            </a:extLst>
          </p:cNvPr>
          <p:cNvSpPr/>
          <p:nvPr/>
        </p:nvSpPr>
        <p:spPr>
          <a:xfrm rot="2794941">
            <a:off x="4021656" y="1469338"/>
            <a:ext cx="1012301" cy="1777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1" name="Flèche : bas 20">
            <a:extLst>
              <a:ext uri="{FF2B5EF4-FFF2-40B4-BE49-F238E27FC236}">
                <a16:creationId xmlns:a16="http://schemas.microsoft.com/office/drawing/2014/main" id="{F1E47CB5-4FA3-4897-B7C9-C79D9CC152AB}"/>
              </a:ext>
            </a:extLst>
          </p:cNvPr>
          <p:cNvSpPr/>
          <p:nvPr/>
        </p:nvSpPr>
        <p:spPr>
          <a:xfrm rot="18955738">
            <a:off x="6240147" y="1469339"/>
            <a:ext cx="1012301" cy="1777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pic>
        <p:nvPicPr>
          <p:cNvPr id="17" name="Image 16">
            <a:extLst>
              <a:ext uri="{FF2B5EF4-FFF2-40B4-BE49-F238E27FC236}">
                <a16:creationId xmlns:a16="http://schemas.microsoft.com/office/drawing/2014/main" id="{C04BF616-430F-4C28-9D5C-3BFCDBC74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8945" y="1730152"/>
            <a:ext cx="1795268" cy="1698848"/>
          </a:xfrm>
          <a:prstGeom prst="rect">
            <a:avLst/>
          </a:prstGeom>
        </p:spPr>
      </p:pic>
      <p:sp>
        <p:nvSpPr>
          <p:cNvPr id="18" name="Rectangle à coins arrondis 8">
            <a:extLst>
              <a:ext uri="{FF2B5EF4-FFF2-40B4-BE49-F238E27FC236}">
                <a16:creationId xmlns:a16="http://schemas.microsoft.com/office/drawing/2014/main" id="{016C5B5D-85C0-4D20-9D01-9814EC5CD73B}"/>
              </a:ext>
            </a:extLst>
          </p:cNvPr>
          <p:cNvSpPr/>
          <p:nvPr/>
        </p:nvSpPr>
        <p:spPr>
          <a:xfrm>
            <a:off x="0" y="5551533"/>
            <a:ext cx="12192000" cy="1306467"/>
          </a:xfrm>
          <a:prstGeom prst="wedgeRoundRectCallout">
            <a:avLst>
              <a:gd name="adj1" fmla="val -3537"/>
              <a:gd name="adj2" fmla="val -187874"/>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Pour résumer simplement, dans une COMPOSITION on peut chercher deux choses :</a:t>
            </a:r>
          </a:p>
        </p:txBody>
      </p:sp>
      <p:pic>
        <p:nvPicPr>
          <p:cNvPr id="7" name="Image 6">
            <a:extLst>
              <a:ext uri="{FF2B5EF4-FFF2-40B4-BE49-F238E27FC236}">
                <a16:creationId xmlns:a16="http://schemas.microsoft.com/office/drawing/2014/main" id="{2E398E5A-C2D8-4B0A-8540-C7BFE7AA79F0}"/>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532585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4764A77C-3FFC-407E-8EBE-E792BFAC037E}"/>
              </a:ext>
            </a:extLst>
          </p:cNvPr>
          <p:cNvPicPr>
            <a:picLocks noChangeAspect="1"/>
          </p:cNvPicPr>
          <p:nvPr/>
        </p:nvPicPr>
        <p:blipFill rotWithShape="1">
          <a:blip r:embed="rId2"/>
          <a:srcRect t="32169"/>
          <a:stretch/>
        </p:blipFill>
        <p:spPr>
          <a:xfrm>
            <a:off x="835029" y="2775456"/>
            <a:ext cx="4206478" cy="1981454"/>
          </a:xfrm>
          <a:prstGeom prst="rect">
            <a:avLst/>
          </a:prstGeom>
        </p:spPr>
      </p:pic>
      <p:sp>
        <p:nvSpPr>
          <p:cNvPr id="9" name="Rectangle 8">
            <a:extLst>
              <a:ext uri="{FF2B5EF4-FFF2-40B4-BE49-F238E27FC236}">
                <a16:creationId xmlns:a16="http://schemas.microsoft.com/office/drawing/2014/main" id="{A216629D-577A-4E49-A247-16918132228F}"/>
              </a:ext>
            </a:extLst>
          </p:cNvPr>
          <p:cNvSpPr/>
          <p:nvPr/>
        </p:nvSpPr>
        <p:spPr>
          <a:xfrm>
            <a:off x="6655491" y="38697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1" name="Rectangle 10">
            <a:extLst>
              <a:ext uri="{FF2B5EF4-FFF2-40B4-BE49-F238E27FC236}">
                <a16:creationId xmlns:a16="http://schemas.microsoft.com/office/drawing/2014/main" id="{168730EF-813E-440E-9A44-06AE881701B1}"/>
              </a:ext>
            </a:extLst>
          </p:cNvPr>
          <p:cNvSpPr/>
          <p:nvPr/>
        </p:nvSpPr>
        <p:spPr>
          <a:xfrm>
            <a:off x="7865245" y="3865688"/>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3" name="Accolade ouvrante 12">
            <a:extLst>
              <a:ext uri="{FF2B5EF4-FFF2-40B4-BE49-F238E27FC236}">
                <a16:creationId xmlns:a16="http://schemas.microsoft.com/office/drawing/2014/main" id="{1D6B769C-D01B-44EB-82C7-4B260BD5D356}"/>
              </a:ext>
            </a:extLst>
          </p:cNvPr>
          <p:cNvSpPr/>
          <p:nvPr/>
        </p:nvSpPr>
        <p:spPr>
          <a:xfrm rot="5400000">
            <a:off x="8630920" y="928773"/>
            <a:ext cx="861649" cy="4814905"/>
          </a:xfrm>
          <a:custGeom>
            <a:avLst/>
            <a:gdLst>
              <a:gd name="connsiteX0" fmla="*/ 861649 w 861649"/>
              <a:gd name="connsiteY0" fmla="*/ 4814905 h 4814905"/>
              <a:gd name="connsiteX1" fmla="*/ 430824 w 861649"/>
              <a:gd name="connsiteY1" fmla="*/ 4353492 h 4814905"/>
              <a:gd name="connsiteX2" fmla="*/ 430825 w 861649"/>
              <a:gd name="connsiteY2" fmla="*/ 2815035 h 4814905"/>
              <a:gd name="connsiteX3" fmla="*/ 0 w 861649"/>
              <a:gd name="connsiteY3" fmla="*/ 2353622 h 4814905"/>
              <a:gd name="connsiteX4" fmla="*/ 430825 w 861649"/>
              <a:gd name="connsiteY4" fmla="*/ 1892209 h 4814905"/>
              <a:gd name="connsiteX5" fmla="*/ 430825 w 861649"/>
              <a:gd name="connsiteY5" fmla="*/ 1415277 h 4814905"/>
              <a:gd name="connsiteX6" fmla="*/ 430825 w 861649"/>
              <a:gd name="connsiteY6" fmla="*/ 966961 h 4814905"/>
              <a:gd name="connsiteX7" fmla="*/ 430825 w 861649"/>
              <a:gd name="connsiteY7" fmla="*/ 461413 h 4814905"/>
              <a:gd name="connsiteX8" fmla="*/ 861650 w 861649"/>
              <a:gd name="connsiteY8" fmla="*/ 0 h 4814905"/>
              <a:gd name="connsiteX9" fmla="*/ 861649 w 861649"/>
              <a:gd name="connsiteY9" fmla="*/ 4814905 h 4814905"/>
              <a:gd name="connsiteX0" fmla="*/ 861649 w 861649"/>
              <a:gd name="connsiteY0" fmla="*/ 4814905 h 4814905"/>
              <a:gd name="connsiteX1" fmla="*/ 430824 w 861649"/>
              <a:gd name="connsiteY1" fmla="*/ 4353492 h 4814905"/>
              <a:gd name="connsiteX2" fmla="*/ 430825 w 861649"/>
              <a:gd name="connsiteY2" fmla="*/ 2815035 h 4814905"/>
              <a:gd name="connsiteX3" fmla="*/ 0 w 861649"/>
              <a:gd name="connsiteY3" fmla="*/ 2353622 h 4814905"/>
              <a:gd name="connsiteX4" fmla="*/ 430825 w 861649"/>
              <a:gd name="connsiteY4" fmla="*/ 1892209 h 4814905"/>
              <a:gd name="connsiteX5" fmla="*/ 430825 w 861649"/>
              <a:gd name="connsiteY5" fmla="*/ 1458201 h 4814905"/>
              <a:gd name="connsiteX6" fmla="*/ 430825 w 861649"/>
              <a:gd name="connsiteY6" fmla="*/ 995577 h 4814905"/>
              <a:gd name="connsiteX7" fmla="*/ 430825 w 861649"/>
              <a:gd name="connsiteY7" fmla="*/ 461413 h 4814905"/>
              <a:gd name="connsiteX8" fmla="*/ 861650 w 861649"/>
              <a:gd name="connsiteY8" fmla="*/ 0 h 481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1649" h="4814905" stroke="0" extrusionOk="0">
                <a:moveTo>
                  <a:pt x="861649" y="4814905"/>
                </a:moveTo>
                <a:cubicBezTo>
                  <a:pt x="601301" y="4836080"/>
                  <a:pt x="464402" y="4631065"/>
                  <a:pt x="430824" y="4353492"/>
                </a:cubicBezTo>
                <a:cubicBezTo>
                  <a:pt x="519143" y="3900673"/>
                  <a:pt x="380131" y="3424167"/>
                  <a:pt x="430825" y="2815035"/>
                </a:cubicBezTo>
                <a:cubicBezTo>
                  <a:pt x="460307" y="2561574"/>
                  <a:pt x="229036" y="2360839"/>
                  <a:pt x="0" y="2353622"/>
                </a:cubicBezTo>
                <a:cubicBezTo>
                  <a:pt x="277034" y="2377143"/>
                  <a:pt x="385649" y="2123549"/>
                  <a:pt x="430825" y="1892209"/>
                </a:cubicBezTo>
                <a:cubicBezTo>
                  <a:pt x="411160" y="1704101"/>
                  <a:pt x="430189" y="1597930"/>
                  <a:pt x="430825" y="1415277"/>
                </a:cubicBezTo>
                <a:cubicBezTo>
                  <a:pt x="431461" y="1232624"/>
                  <a:pt x="418109" y="1094386"/>
                  <a:pt x="430825" y="966961"/>
                </a:cubicBezTo>
                <a:cubicBezTo>
                  <a:pt x="443541" y="839536"/>
                  <a:pt x="406249" y="564717"/>
                  <a:pt x="430825" y="461413"/>
                </a:cubicBezTo>
                <a:cubicBezTo>
                  <a:pt x="435060" y="211743"/>
                  <a:pt x="616761" y="16138"/>
                  <a:pt x="861650" y="0"/>
                </a:cubicBezTo>
                <a:cubicBezTo>
                  <a:pt x="822899" y="1669505"/>
                  <a:pt x="778001" y="3239675"/>
                  <a:pt x="861649" y="4814905"/>
                </a:cubicBezTo>
                <a:close/>
              </a:path>
              <a:path w="861649" h="4814905" fill="none" extrusionOk="0">
                <a:moveTo>
                  <a:pt x="861649" y="4814905"/>
                </a:moveTo>
                <a:cubicBezTo>
                  <a:pt x="579465" y="4812778"/>
                  <a:pt x="460777" y="4588539"/>
                  <a:pt x="430824" y="4353492"/>
                </a:cubicBezTo>
                <a:cubicBezTo>
                  <a:pt x="378277" y="3939703"/>
                  <a:pt x="394953" y="3284081"/>
                  <a:pt x="430825" y="2815035"/>
                </a:cubicBezTo>
                <a:cubicBezTo>
                  <a:pt x="460091" y="2518742"/>
                  <a:pt x="237023" y="2346812"/>
                  <a:pt x="0" y="2353622"/>
                </a:cubicBezTo>
                <a:cubicBezTo>
                  <a:pt x="190411" y="2317538"/>
                  <a:pt x="448005" y="2193276"/>
                  <a:pt x="430825" y="1892209"/>
                </a:cubicBezTo>
                <a:cubicBezTo>
                  <a:pt x="410326" y="1709657"/>
                  <a:pt x="436432" y="1568797"/>
                  <a:pt x="430825" y="1458201"/>
                </a:cubicBezTo>
                <a:cubicBezTo>
                  <a:pt x="425218" y="1347605"/>
                  <a:pt x="442186" y="1198408"/>
                  <a:pt x="430825" y="995577"/>
                </a:cubicBezTo>
                <a:cubicBezTo>
                  <a:pt x="419464" y="792746"/>
                  <a:pt x="425391" y="583158"/>
                  <a:pt x="430825" y="461413"/>
                </a:cubicBezTo>
                <a:cubicBezTo>
                  <a:pt x="419573" y="215260"/>
                  <a:pt x="634969" y="24180"/>
                  <a:pt x="861650" y="0"/>
                </a:cubicBezTo>
              </a:path>
              <a:path w="861649" h="4814905" fill="none" stroke="0" extrusionOk="0">
                <a:moveTo>
                  <a:pt x="861649" y="4814905"/>
                </a:moveTo>
                <a:cubicBezTo>
                  <a:pt x="665479" y="4826614"/>
                  <a:pt x="381387" y="4588936"/>
                  <a:pt x="430824" y="4353492"/>
                </a:cubicBezTo>
                <a:cubicBezTo>
                  <a:pt x="403284" y="3723000"/>
                  <a:pt x="425119" y="3214265"/>
                  <a:pt x="430825" y="2815035"/>
                </a:cubicBezTo>
                <a:cubicBezTo>
                  <a:pt x="425630" y="2548973"/>
                  <a:pt x="284337" y="2376936"/>
                  <a:pt x="0" y="2353622"/>
                </a:cubicBezTo>
                <a:cubicBezTo>
                  <a:pt x="213229" y="2358200"/>
                  <a:pt x="379693" y="2141472"/>
                  <a:pt x="430825" y="1892209"/>
                </a:cubicBezTo>
                <a:cubicBezTo>
                  <a:pt x="440012" y="1677587"/>
                  <a:pt x="423354" y="1615198"/>
                  <a:pt x="430825" y="1443893"/>
                </a:cubicBezTo>
                <a:cubicBezTo>
                  <a:pt x="438296" y="1272588"/>
                  <a:pt x="449008" y="1124354"/>
                  <a:pt x="430825" y="966961"/>
                </a:cubicBezTo>
                <a:cubicBezTo>
                  <a:pt x="412642" y="809568"/>
                  <a:pt x="447814" y="587782"/>
                  <a:pt x="430825" y="461413"/>
                </a:cubicBezTo>
                <a:cubicBezTo>
                  <a:pt x="442269" y="192062"/>
                  <a:pt x="589486" y="1120"/>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15" name="Rectangle 14">
            <a:extLst>
              <a:ext uri="{FF2B5EF4-FFF2-40B4-BE49-F238E27FC236}">
                <a16:creationId xmlns:a16="http://schemas.microsoft.com/office/drawing/2014/main" id="{46DBC67E-4BCA-4BCA-AA65-E7F0B4C7498B}"/>
              </a:ext>
            </a:extLst>
          </p:cNvPr>
          <p:cNvSpPr/>
          <p:nvPr/>
        </p:nvSpPr>
        <p:spPr>
          <a:xfrm>
            <a:off x="9074999" y="3861889"/>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6" name="Rectangle 15">
            <a:extLst>
              <a:ext uri="{FF2B5EF4-FFF2-40B4-BE49-F238E27FC236}">
                <a16:creationId xmlns:a16="http://schemas.microsoft.com/office/drawing/2014/main" id="{1670FD0A-CE8A-4DB1-9348-EB57FDEBEE51}"/>
              </a:ext>
            </a:extLst>
          </p:cNvPr>
          <p:cNvSpPr/>
          <p:nvPr/>
        </p:nvSpPr>
        <p:spPr>
          <a:xfrm>
            <a:off x="10553888" y="3865906"/>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a:solidFill>
                  <a:srgbClr val="FF0000"/>
                </a:solidFill>
                <a:latin typeface="Open-Dyslexic" panose="020B0603030804020204" pitchFamily="34" charset="0"/>
              </a:rPr>
              <a:t>?</a:t>
            </a:r>
            <a:endParaRPr lang="fr-MU" sz="5400">
              <a:solidFill>
                <a:srgbClr val="FF0000"/>
              </a:solidFill>
              <a:latin typeface="Open-Dyslexic" panose="020B0603030804020204" pitchFamily="34" charset="0"/>
            </a:endParaRPr>
          </a:p>
        </p:txBody>
      </p:sp>
      <p:sp>
        <p:nvSpPr>
          <p:cNvPr id="19" name="Vague 18">
            <a:extLst>
              <a:ext uri="{FF2B5EF4-FFF2-40B4-BE49-F238E27FC236}">
                <a16:creationId xmlns:a16="http://schemas.microsoft.com/office/drawing/2014/main" id="{8F2278C5-6FD8-4520-B0F9-51648C71BF8B}"/>
              </a:ext>
            </a:extLst>
          </p:cNvPr>
          <p:cNvSpPr/>
          <p:nvPr/>
        </p:nvSpPr>
        <p:spPr>
          <a:xfrm rot="20907045">
            <a:off x="7829360" y="4844367"/>
            <a:ext cx="2966719" cy="995083"/>
          </a:xfrm>
          <a:prstGeom prst="wav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Dyslexic" panose="00000500000000000000" pitchFamily="50" charset="0"/>
              </a:rPr>
              <a:t>SOUSTRACTION</a:t>
            </a:r>
          </a:p>
        </p:txBody>
      </p:sp>
      <p:sp>
        <p:nvSpPr>
          <p:cNvPr id="20" name="Vague 19">
            <a:extLst>
              <a:ext uri="{FF2B5EF4-FFF2-40B4-BE49-F238E27FC236}">
                <a16:creationId xmlns:a16="http://schemas.microsoft.com/office/drawing/2014/main" id="{A156053F-9B93-4E5B-AFC6-94C4D2C55164}"/>
              </a:ext>
            </a:extLst>
          </p:cNvPr>
          <p:cNvSpPr/>
          <p:nvPr/>
        </p:nvSpPr>
        <p:spPr>
          <a:xfrm rot="20907045">
            <a:off x="1262850" y="4980812"/>
            <a:ext cx="2966719" cy="995083"/>
          </a:xfrm>
          <a:prstGeom prst="wav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Dyslexic" panose="00000500000000000000" pitchFamily="50" charset="0"/>
              </a:rPr>
              <a:t>ADDITION</a:t>
            </a:r>
          </a:p>
        </p:txBody>
      </p:sp>
      <p:sp>
        <p:nvSpPr>
          <p:cNvPr id="3" name="Flèche : bas 2">
            <a:extLst>
              <a:ext uri="{FF2B5EF4-FFF2-40B4-BE49-F238E27FC236}">
                <a16:creationId xmlns:a16="http://schemas.microsoft.com/office/drawing/2014/main" id="{88C49E1C-4A39-4CD6-9802-DFE4F877C20B}"/>
              </a:ext>
            </a:extLst>
          </p:cNvPr>
          <p:cNvSpPr/>
          <p:nvPr/>
        </p:nvSpPr>
        <p:spPr>
          <a:xfrm rot="2794941">
            <a:off x="4021656" y="1469338"/>
            <a:ext cx="1012301" cy="1777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1" name="Flèche : bas 20">
            <a:extLst>
              <a:ext uri="{FF2B5EF4-FFF2-40B4-BE49-F238E27FC236}">
                <a16:creationId xmlns:a16="http://schemas.microsoft.com/office/drawing/2014/main" id="{F1E47CB5-4FA3-4897-B7C9-C79D9CC152AB}"/>
              </a:ext>
            </a:extLst>
          </p:cNvPr>
          <p:cNvSpPr/>
          <p:nvPr/>
        </p:nvSpPr>
        <p:spPr>
          <a:xfrm rot="18955738">
            <a:off x="6240147" y="1469339"/>
            <a:ext cx="1012301" cy="1777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2" name="Organigramme : Procédé 21">
            <a:extLst>
              <a:ext uri="{FF2B5EF4-FFF2-40B4-BE49-F238E27FC236}">
                <a16:creationId xmlns:a16="http://schemas.microsoft.com/office/drawing/2014/main" id="{6A2BD458-57E9-4410-8799-BD2698C318B3}"/>
              </a:ext>
            </a:extLst>
          </p:cNvPr>
          <p:cNvSpPr/>
          <p:nvPr/>
        </p:nvSpPr>
        <p:spPr>
          <a:xfrm>
            <a:off x="1907542" y="1430193"/>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 TOUT</a:t>
            </a:r>
            <a:endParaRPr lang="fr-MU" sz="3600"/>
          </a:p>
        </p:txBody>
      </p:sp>
      <p:sp>
        <p:nvSpPr>
          <p:cNvPr id="23" name="Organigramme : Procédé 22">
            <a:extLst>
              <a:ext uri="{FF2B5EF4-FFF2-40B4-BE49-F238E27FC236}">
                <a16:creationId xmlns:a16="http://schemas.microsoft.com/office/drawing/2014/main" id="{96034870-8C1E-4F64-BACC-7A585684585D}"/>
              </a:ext>
            </a:extLst>
          </p:cNvPr>
          <p:cNvSpPr/>
          <p:nvPr/>
        </p:nvSpPr>
        <p:spPr>
          <a:xfrm>
            <a:off x="8237414" y="1496629"/>
            <a:ext cx="278865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une PARTIE</a:t>
            </a:r>
            <a:endParaRPr lang="fr-MU" sz="3600"/>
          </a:p>
        </p:txBody>
      </p:sp>
      <p:sp>
        <p:nvSpPr>
          <p:cNvPr id="24" name="ZoneTexte 23">
            <a:extLst>
              <a:ext uri="{FF2B5EF4-FFF2-40B4-BE49-F238E27FC236}">
                <a16:creationId xmlns:a16="http://schemas.microsoft.com/office/drawing/2014/main" id="{9338414D-20C7-4202-B326-4BDFBFD2CA58}"/>
              </a:ext>
            </a:extLst>
          </p:cNvPr>
          <p:cNvSpPr txBox="1"/>
          <p:nvPr/>
        </p:nvSpPr>
        <p:spPr>
          <a:xfrm>
            <a:off x="2746209" y="1894330"/>
            <a:ext cx="795846" cy="1015663"/>
          </a:xfrm>
          <a:prstGeom prst="rect">
            <a:avLst/>
          </a:prstGeom>
          <a:noFill/>
        </p:spPr>
        <p:txBody>
          <a:bodyPr wrap="square" rtlCol="0">
            <a:spAutoFit/>
          </a:bodyPr>
          <a:lstStyle/>
          <a:p>
            <a:r>
              <a:rPr lang="en-US" sz="6000">
                <a:solidFill>
                  <a:srgbClr val="FF0000"/>
                </a:solidFill>
                <a:latin typeface="Open-Dyslexic" panose="020B0603030804020204" pitchFamily="34" charset="0"/>
              </a:rPr>
              <a:t>?</a:t>
            </a:r>
            <a:endParaRPr lang="fr-MU" sz="6000">
              <a:solidFill>
                <a:srgbClr val="FF0000"/>
              </a:solidFill>
              <a:latin typeface="Open-Dyslexic" panose="020B0603030804020204" pitchFamily="34" charset="0"/>
            </a:endParaRPr>
          </a:p>
        </p:txBody>
      </p:sp>
      <p:pic>
        <p:nvPicPr>
          <p:cNvPr id="17" name="Image 16">
            <a:extLst>
              <a:ext uri="{FF2B5EF4-FFF2-40B4-BE49-F238E27FC236}">
                <a16:creationId xmlns:a16="http://schemas.microsoft.com/office/drawing/2014/main" id="{C04BF616-430F-4C28-9D5C-3BFCDBC74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8945" y="1730152"/>
            <a:ext cx="1795268" cy="1698848"/>
          </a:xfrm>
          <a:prstGeom prst="rect">
            <a:avLst/>
          </a:prstGeom>
        </p:spPr>
      </p:pic>
      <p:sp>
        <p:nvSpPr>
          <p:cNvPr id="18" name="Organigramme : Procédé 17">
            <a:extLst>
              <a:ext uri="{FF2B5EF4-FFF2-40B4-BE49-F238E27FC236}">
                <a16:creationId xmlns:a16="http://schemas.microsoft.com/office/drawing/2014/main" id="{DE77D442-4D62-472F-868C-837CB435DB90}"/>
              </a:ext>
            </a:extLst>
          </p:cNvPr>
          <p:cNvSpPr/>
          <p:nvPr/>
        </p:nvSpPr>
        <p:spPr>
          <a:xfrm>
            <a:off x="3897246" y="21418"/>
            <a:ext cx="4051000"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latin typeface="Open-Dyslexic" panose="020B0603030804020204" pitchFamily="34" charset="0"/>
              </a:rPr>
              <a:t>composition</a:t>
            </a:r>
          </a:p>
          <a:p>
            <a:pPr algn="ctr"/>
            <a:r>
              <a:rPr lang="en-US" sz="3600">
                <a:latin typeface="Open-Dyslexic" panose="020B0603030804020204" pitchFamily="34" charset="0"/>
              </a:rPr>
              <a:t>on cherche:</a:t>
            </a:r>
            <a:endParaRPr lang="fr-MU" sz="3600">
              <a:latin typeface="Open-Dyslexic" panose="020B0603030804020204" pitchFamily="34" charset="0"/>
            </a:endParaRPr>
          </a:p>
        </p:txBody>
      </p:sp>
      <p:pic>
        <p:nvPicPr>
          <p:cNvPr id="25" name="Image 24">
            <a:extLst>
              <a:ext uri="{FF2B5EF4-FFF2-40B4-BE49-F238E27FC236}">
                <a16:creationId xmlns:a16="http://schemas.microsoft.com/office/drawing/2014/main" id="{270833EA-E2DF-4F62-9835-F03C95C0D013}"/>
              </a:ext>
            </a:extLst>
          </p:cNvPr>
          <p:cNvPicPr>
            <a:picLocks noChangeAspect="1"/>
          </p:cNvPicPr>
          <p:nvPr/>
        </p:nvPicPr>
        <p:blipFill>
          <a:blip r:embed="rId4"/>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149180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4764A77C-3FFC-407E-8EBE-E792BFAC037E}"/>
              </a:ext>
            </a:extLst>
          </p:cNvPr>
          <p:cNvPicPr>
            <a:picLocks noChangeAspect="1"/>
          </p:cNvPicPr>
          <p:nvPr/>
        </p:nvPicPr>
        <p:blipFill rotWithShape="1">
          <a:blip r:embed="rId2"/>
          <a:srcRect t="32169"/>
          <a:stretch/>
        </p:blipFill>
        <p:spPr>
          <a:xfrm>
            <a:off x="835029" y="2775456"/>
            <a:ext cx="4206478" cy="1981454"/>
          </a:xfrm>
          <a:prstGeom prst="rect">
            <a:avLst/>
          </a:prstGeom>
        </p:spPr>
      </p:pic>
      <p:sp>
        <p:nvSpPr>
          <p:cNvPr id="9" name="Rectangle 8">
            <a:extLst>
              <a:ext uri="{FF2B5EF4-FFF2-40B4-BE49-F238E27FC236}">
                <a16:creationId xmlns:a16="http://schemas.microsoft.com/office/drawing/2014/main" id="{A216629D-577A-4E49-A247-16918132228F}"/>
              </a:ext>
            </a:extLst>
          </p:cNvPr>
          <p:cNvSpPr/>
          <p:nvPr/>
        </p:nvSpPr>
        <p:spPr>
          <a:xfrm>
            <a:off x="6655491" y="3869705"/>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1" name="Rectangle 10">
            <a:extLst>
              <a:ext uri="{FF2B5EF4-FFF2-40B4-BE49-F238E27FC236}">
                <a16:creationId xmlns:a16="http://schemas.microsoft.com/office/drawing/2014/main" id="{168730EF-813E-440E-9A44-06AE881701B1}"/>
              </a:ext>
            </a:extLst>
          </p:cNvPr>
          <p:cNvSpPr/>
          <p:nvPr/>
        </p:nvSpPr>
        <p:spPr>
          <a:xfrm>
            <a:off x="7865245" y="3865688"/>
            <a:ext cx="1180123" cy="695569"/>
          </a:xfrm>
          <a:custGeom>
            <a:avLst/>
            <a:gdLst>
              <a:gd name="connsiteX0" fmla="*/ 0 w 1180123"/>
              <a:gd name="connsiteY0" fmla="*/ 0 h 695569"/>
              <a:gd name="connsiteX1" fmla="*/ 590062 w 1180123"/>
              <a:gd name="connsiteY1" fmla="*/ 0 h 695569"/>
              <a:gd name="connsiteX2" fmla="*/ 1180123 w 1180123"/>
              <a:gd name="connsiteY2" fmla="*/ 0 h 695569"/>
              <a:gd name="connsiteX3" fmla="*/ 1180123 w 1180123"/>
              <a:gd name="connsiteY3" fmla="*/ 695569 h 695569"/>
              <a:gd name="connsiteX4" fmla="*/ 613664 w 1180123"/>
              <a:gd name="connsiteY4" fmla="*/ 695569 h 695569"/>
              <a:gd name="connsiteX5" fmla="*/ 0 w 1180123"/>
              <a:gd name="connsiteY5" fmla="*/ 695569 h 695569"/>
              <a:gd name="connsiteX6" fmla="*/ 0 w 1180123"/>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123" h="695569" extrusionOk="0">
                <a:moveTo>
                  <a:pt x="0" y="0"/>
                </a:moveTo>
                <a:cubicBezTo>
                  <a:pt x="255650" y="18391"/>
                  <a:pt x="383868" y="-9788"/>
                  <a:pt x="590062" y="0"/>
                </a:cubicBezTo>
                <a:cubicBezTo>
                  <a:pt x="796256" y="9788"/>
                  <a:pt x="979698" y="-11248"/>
                  <a:pt x="1180123" y="0"/>
                </a:cubicBezTo>
                <a:cubicBezTo>
                  <a:pt x="1194269" y="144046"/>
                  <a:pt x="1205984" y="480675"/>
                  <a:pt x="1180123" y="695569"/>
                </a:cubicBezTo>
                <a:cubicBezTo>
                  <a:pt x="1012519" y="710942"/>
                  <a:pt x="758483" y="700727"/>
                  <a:pt x="613664" y="695569"/>
                </a:cubicBezTo>
                <a:cubicBezTo>
                  <a:pt x="468845" y="690411"/>
                  <a:pt x="302923" y="711395"/>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3" name="Accolade ouvrante 12">
            <a:extLst>
              <a:ext uri="{FF2B5EF4-FFF2-40B4-BE49-F238E27FC236}">
                <a16:creationId xmlns:a16="http://schemas.microsoft.com/office/drawing/2014/main" id="{1D6B769C-D01B-44EB-82C7-4B260BD5D356}"/>
              </a:ext>
            </a:extLst>
          </p:cNvPr>
          <p:cNvSpPr/>
          <p:nvPr/>
        </p:nvSpPr>
        <p:spPr>
          <a:xfrm rot="5400000">
            <a:off x="8630920" y="928773"/>
            <a:ext cx="861649" cy="4814905"/>
          </a:xfrm>
          <a:custGeom>
            <a:avLst/>
            <a:gdLst>
              <a:gd name="connsiteX0" fmla="*/ 861649 w 861649"/>
              <a:gd name="connsiteY0" fmla="*/ 4814905 h 4814905"/>
              <a:gd name="connsiteX1" fmla="*/ 430824 w 861649"/>
              <a:gd name="connsiteY1" fmla="*/ 4353492 h 4814905"/>
              <a:gd name="connsiteX2" fmla="*/ 430825 w 861649"/>
              <a:gd name="connsiteY2" fmla="*/ 2815035 h 4814905"/>
              <a:gd name="connsiteX3" fmla="*/ 0 w 861649"/>
              <a:gd name="connsiteY3" fmla="*/ 2353622 h 4814905"/>
              <a:gd name="connsiteX4" fmla="*/ 430825 w 861649"/>
              <a:gd name="connsiteY4" fmla="*/ 1892209 h 4814905"/>
              <a:gd name="connsiteX5" fmla="*/ 430825 w 861649"/>
              <a:gd name="connsiteY5" fmla="*/ 1415277 h 4814905"/>
              <a:gd name="connsiteX6" fmla="*/ 430825 w 861649"/>
              <a:gd name="connsiteY6" fmla="*/ 966961 h 4814905"/>
              <a:gd name="connsiteX7" fmla="*/ 430825 w 861649"/>
              <a:gd name="connsiteY7" fmla="*/ 461413 h 4814905"/>
              <a:gd name="connsiteX8" fmla="*/ 861650 w 861649"/>
              <a:gd name="connsiteY8" fmla="*/ 0 h 4814905"/>
              <a:gd name="connsiteX9" fmla="*/ 861649 w 861649"/>
              <a:gd name="connsiteY9" fmla="*/ 4814905 h 4814905"/>
              <a:gd name="connsiteX0" fmla="*/ 861649 w 861649"/>
              <a:gd name="connsiteY0" fmla="*/ 4814905 h 4814905"/>
              <a:gd name="connsiteX1" fmla="*/ 430824 w 861649"/>
              <a:gd name="connsiteY1" fmla="*/ 4353492 h 4814905"/>
              <a:gd name="connsiteX2" fmla="*/ 430825 w 861649"/>
              <a:gd name="connsiteY2" fmla="*/ 2815035 h 4814905"/>
              <a:gd name="connsiteX3" fmla="*/ 0 w 861649"/>
              <a:gd name="connsiteY3" fmla="*/ 2353622 h 4814905"/>
              <a:gd name="connsiteX4" fmla="*/ 430825 w 861649"/>
              <a:gd name="connsiteY4" fmla="*/ 1892209 h 4814905"/>
              <a:gd name="connsiteX5" fmla="*/ 430825 w 861649"/>
              <a:gd name="connsiteY5" fmla="*/ 1458201 h 4814905"/>
              <a:gd name="connsiteX6" fmla="*/ 430825 w 861649"/>
              <a:gd name="connsiteY6" fmla="*/ 995577 h 4814905"/>
              <a:gd name="connsiteX7" fmla="*/ 430825 w 861649"/>
              <a:gd name="connsiteY7" fmla="*/ 461413 h 4814905"/>
              <a:gd name="connsiteX8" fmla="*/ 861650 w 861649"/>
              <a:gd name="connsiteY8" fmla="*/ 0 h 481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1649" h="4814905" stroke="0" extrusionOk="0">
                <a:moveTo>
                  <a:pt x="861649" y="4814905"/>
                </a:moveTo>
                <a:cubicBezTo>
                  <a:pt x="601301" y="4836080"/>
                  <a:pt x="464402" y="4631065"/>
                  <a:pt x="430824" y="4353492"/>
                </a:cubicBezTo>
                <a:cubicBezTo>
                  <a:pt x="519143" y="3900673"/>
                  <a:pt x="380131" y="3424167"/>
                  <a:pt x="430825" y="2815035"/>
                </a:cubicBezTo>
                <a:cubicBezTo>
                  <a:pt x="460307" y="2561574"/>
                  <a:pt x="229036" y="2360839"/>
                  <a:pt x="0" y="2353622"/>
                </a:cubicBezTo>
                <a:cubicBezTo>
                  <a:pt x="277034" y="2377143"/>
                  <a:pt x="385649" y="2123549"/>
                  <a:pt x="430825" y="1892209"/>
                </a:cubicBezTo>
                <a:cubicBezTo>
                  <a:pt x="411160" y="1704101"/>
                  <a:pt x="430189" y="1597930"/>
                  <a:pt x="430825" y="1415277"/>
                </a:cubicBezTo>
                <a:cubicBezTo>
                  <a:pt x="431461" y="1232624"/>
                  <a:pt x="418109" y="1094386"/>
                  <a:pt x="430825" y="966961"/>
                </a:cubicBezTo>
                <a:cubicBezTo>
                  <a:pt x="443541" y="839536"/>
                  <a:pt x="406249" y="564717"/>
                  <a:pt x="430825" y="461413"/>
                </a:cubicBezTo>
                <a:cubicBezTo>
                  <a:pt x="435060" y="211743"/>
                  <a:pt x="616761" y="16138"/>
                  <a:pt x="861650" y="0"/>
                </a:cubicBezTo>
                <a:cubicBezTo>
                  <a:pt x="822899" y="1669505"/>
                  <a:pt x="778001" y="3239675"/>
                  <a:pt x="861649" y="4814905"/>
                </a:cubicBezTo>
                <a:close/>
              </a:path>
              <a:path w="861649" h="4814905" fill="none" extrusionOk="0">
                <a:moveTo>
                  <a:pt x="861649" y="4814905"/>
                </a:moveTo>
                <a:cubicBezTo>
                  <a:pt x="579465" y="4812778"/>
                  <a:pt x="460777" y="4588539"/>
                  <a:pt x="430824" y="4353492"/>
                </a:cubicBezTo>
                <a:cubicBezTo>
                  <a:pt x="378277" y="3939703"/>
                  <a:pt x="394953" y="3284081"/>
                  <a:pt x="430825" y="2815035"/>
                </a:cubicBezTo>
                <a:cubicBezTo>
                  <a:pt x="460091" y="2518742"/>
                  <a:pt x="237023" y="2346812"/>
                  <a:pt x="0" y="2353622"/>
                </a:cubicBezTo>
                <a:cubicBezTo>
                  <a:pt x="190411" y="2317538"/>
                  <a:pt x="448005" y="2193276"/>
                  <a:pt x="430825" y="1892209"/>
                </a:cubicBezTo>
                <a:cubicBezTo>
                  <a:pt x="410326" y="1709657"/>
                  <a:pt x="436432" y="1568797"/>
                  <a:pt x="430825" y="1458201"/>
                </a:cubicBezTo>
                <a:cubicBezTo>
                  <a:pt x="425218" y="1347605"/>
                  <a:pt x="442186" y="1198408"/>
                  <a:pt x="430825" y="995577"/>
                </a:cubicBezTo>
                <a:cubicBezTo>
                  <a:pt x="419464" y="792746"/>
                  <a:pt x="425391" y="583158"/>
                  <a:pt x="430825" y="461413"/>
                </a:cubicBezTo>
                <a:cubicBezTo>
                  <a:pt x="419573" y="215260"/>
                  <a:pt x="634969" y="24180"/>
                  <a:pt x="861650" y="0"/>
                </a:cubicBezTo>
              </a:path>
              <a:path w="861649" h="4814905" fill="none" stroke="0" extrusionOk="0">
                <a:moveTo>
                  <a:pt x="861649" y="4814905"/>
                </a:moveTo>
                <a:cubicBezTo>
                  <a:pt x="665479" y="4826614"/>
                  <a:pt x="381387" y="4588936"/>
                  <a:pt x="430824" y="4353492"/>
                </a:cubicBezTo>
                <a:cubicBezTo>
                  <a:pt x="403284" y="3723000"/>
                  <a:pt x="425119" y="3214265"/>
                  <a:pt x="430825" y="2815035"/>
                </a:cubicBezTo>
                <a:cubicBezTo>
                  <a:pt x="425630" y="2548973"/>
                  <a:pt x="284337" y="2376936"/>
                  <a:pt x="0" y="2353622"/>
                </a:cubicBezTo>
                <a:cubicBezTo>
                  <a:pt x="213229" y="2358200"/>
                  <a:pt x="379693" y="2141472"/>
                  <a:pt x="430825" y="1892209"/>
                </a:cubicBezTo>
                <a:cubicBezTo>
                  <a:pt x="440012" y="1677587"/>
                  <a:pt x="423354" y="1615198"/>
                  <a:pt x="430825" y="1443893"/>
                </a:cubicBezTo>
                <a:cubicBezTo>
                  <a:pt x="438296" y="1272588"/>
                  <a:pt x="449008" y="1124354"/>
                  <a:pt x="430825" y="966961"/>
                </a:cubicBezTo>
                <a:cubicBezTo>
                  <a:pt x="412642" y="809568"/>
                  <a:pt x="447814" y="587782"/>
                  <a:pt x="430825" y="461413"/>
                </a:cubicBezTo>
                <a:cubicBezTo>
                  <a:pt x="442269" y="192062"/>
                  <a:pt x="589486" y="1120"/>
                  <a:pt x="861650" y="0"/>
                </a:cubicBezTo>
              </a:path>
            </a:pathLst>
          </a:custGeom>
          <a:ln w="38100">
            <a:solidFill>
              <a:schemeClr val="tx1"/>
            </a:solidFill>
            <a:extLst>
              <a:ext uri="{C807C97D-BFC1-408E-A445-0C87EB9F89A2}">
                <ask:lineSketchStyleProps xmlns:ask="http://schemas.microsoft.com/office/drawing/2018/sketchyshapes" sd="2471894063">
                  <a:prstGeom prst="leftBrace">
                    <a:avLst>
                      <a:gd name="adj1" fmla="val 53550"/>
                      <a:gd name="adj2" fmla="val 48882"/>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U"/>
          </a:p>
        </p:txBody>
      </p:sp>
      <p:sp>
        <p:nvSpPr>
          <p:cNvPr id="15" name="Rectangle 14">
            <a:extLst>
              <a:ext uri="{FF2B5EF4-FFF2-40B4-BE49-F238E27FC236}">
                <a16:creationId xmlns:a16="http://schemas.microsoft.com/office/drawing/2014/main" id="{46DBC67E-4BCA-4BCA-AA65-E7F0B4C7498B}"/>
              </a:ext>
            </a:extLst>
          </p:cNvPr>
          <p:cNvSpPr/>
          <p:nvPr/>
        </p:nvSpPr>
        <p:spPr>
          <a:xfrm>
            <a:off x="9074999" y="3861889"/>
            <a:ext cx="1482099" cy="695569"/>
          </a:xfrm>
          <a:custGeom>
            <a:avLst/>
            <a:gdLst>
              <a:gd name="connsiteX0" fmla="*/ 0 w 1482099"/>
              <a:gd name="connsiteY0" fmla="*/ 0 h 695569"/>
              <a:gd name="connsiteX1" fmla="*/ 494033 w 1482099"/>
              <a:gd name="connsiteY1" fmla="*/ 0 h 695569"/>
              <a:gd name="connsiteX2" fmla="*/ 988066 w 1482099"/>
              <a:gd name="connsiteY2" fmla="*/ 0 h 695569"/>
              <a:gd name="connsiteX3" fmla="*/ 1482099 w 1482099"/>
              <a:gd name="connsiteY3" fmla="*/ 0 h 695569"/>
              <a:gd name="connsiteX4" fmla="*/ 1482099 w 1482099"/>
              <a:gd name="connsiteY4" fmla="*/ 695569 h 695569"/>
              <a:gd name="connsiteX5" fmla="*/ 958424 w 1482099"/>
              <a:gd name="connsiteY5" fmla="*/ 695569 h 695569"/>
              <a:gd name="connsiteX6" fmla="*/ 508854 w 1482099"/>
              <a:gd name="connsiteY6" fmla="*/ 695569 h 695569"/>
              <a:gd name="connsiteX7" fmla="*/ 0 w 1482099"/>
              <a:gd name="connsiteY7" fmla="*/ 695569 h 695569"/>
              <a:gd name="connsiteX8" fmla="*/ 0 w 1482099"/>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2099" h="695569" extrusionOk="0">
                <a:moveTo>
                  <a:pt x="0" y="0"/>
                </a:moveTo>
                <a:cubicBezTo>
                  <a:pt x="178349" y="-18993"/>
                  <a:pt x="283881" y="8072"/>
                  <a:pt x="494033" y="0"/>
                </a:cubicBezTo>
                <a:cubicBezTo>
                  <a:pt x="704185" y="-8072"/>
                  <a:pt x="789234" y="621"/>
                  <a:pt x="988066" y="0"/>
                </a:cubicBezTo>
                <a:cubicBezTo>
                  <a:pt x="1186898" y="-621"/>
                  <a:pt x="1309624" y="-4703"/>
                  <a:pt x="1482099" y="0"/>
                </a:cubicBezTo>
                <a:cubicBezTo>
                  <a:pt x="1478198" y="211205"/>
                  <a:pt x="1473353" y="455729"/>
                  <a:pt x="1482099" y="695569"/>
                </a:cubicBezTo>
                <a:cubicBezTo>
                  <a:pt x="1287560" y="705618"/>
                  <a:pt x="1193120" y="677359"/>
                  <a:pt x="958424" y="695569"/>
                </a:cubicBezTo>
                <a:cubicBezTo>
                  <a:pt x="723728" y="713779"/>
                  <a:pt x="663655" y="704411"/>
                  <a:pt x="508854" y="695569"/>
                </a:cubicBezTo>
                <a:cubicBezTo>
                  <a:pt x="354053" y="686728"/>
                  <a:pt x="109298" y="709470"/>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sz="4400">
              <a:solidFill>
                <a:srgbClr val="0070C0"/>
              </a:solidFill>
              <a:latin typeface="Open-Dyslexic" panose="020B0603030804020204" pitchFamily="34" charset="0"/>
            </a:endParaRPr>
          </a:p>
        </p:txBody>
      </p:sp>
      <p:sp>
        <p:nvSpPr>
          <p:cNvPr id="16" name="Rectangle 15">
            <a:extLst>
              <a:ext uri="{FF2B5EF4-FFF2-40B4-BE49-F238E27FC236}">
                <a16:creationId xmlns:a16="http://schemas.microsoft.com/office/drawing/2014/main" id="{1670FD0A-CE8A-4DB1-9348-EB57FDEBEE51}"/>
              </a:ext>
            </a:extLst>
          </p:cNvPr>
          <p:cNvSpPr/>
          <p:nvPr/>
        </p:nvSpPr>
        <p:spPr>
          <a:xfrm>
            <a:off x="10553888" y="3865906"/>
            <a:ext cx="915309" cy="695569"/>
          </a:xfrm>
          <a:custGeom>
            <a:avLst/>
            <a:gdLst>
              <a:gd name="connsiteX0" fmla="*/ 0 w 915309"/>
              <a:gd name="connsiteY0" fmla="*/ 0 h 695569"/>
              <a:gd name="connsiteX1" fmla="*/ 457655 w 915309"/>
              <a:gd name="connsiteY1" fmla="*/ 0 h 695569"/>
              <a:gd name="connsiteX2" fmla="*/ 915309 w 915309"/>
              <a:gd name="connsiteY2" fmla="*/ 0 h 695569"/>
              <a:gd name="connsiteX3" fmla="*/ 915309 w 915309"/>
              <a:gd name="connsiteY3" fmla="*/ 695569 h 695569"/>
              <a:gd name="connsiteX4" fmla="*/ 475961 w 915309"/>
              <a:gd name="connsiteY4" fmla="*/ 695569 h 695569"/>
              <a:gd name="connsiteX5" fmla="*/ 0 w 915309"/>
              <a:gd name="connsiteY5" fmla="*/ 695569 h 695569"/>
              <a:gd name="connsiteX6" fmla="*/ 0 w 915309"/>
              <a:gd name="connsiteY6"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09" h="695569" extrusionOk="0">
                <a:moveTo>
                  <a:pt x="0" y="0"/>
                </a:moveTo>
                <a:cubicBezTo>
                  <a:pt x="153533" y="-20479"/>
                  <a:pt x="230569" y="11363"/>
                  <a:pt x="457655" y="0"/>
                </a:cubicBezTo>
                <a:cubicBezTo>
                  <a:pt x="684742" y="-11363"/>
                  <a:pt x="790131" y="-5872"/>
                  <a:pt x="915309" y="0"/>
                </a:cubicBezTo>
                <a:cubicBezTo>
                  <a:pt x="929455" y="144046"/>
                  <a:pt x="941170" y="480675"/>
                  <a:pt x="915309" y="695569"/>
                </a:cubicBezTo>
                <a:cubicBezTo>
                  <a:pt x="782797" y="688529"/>
                  <a:pt x="605991" y="677118"/>
                  <a:pt x="475961" y="695569"/>
                </a:cubicBezTo>
                <a:cubicBezTo>
                  <a:pt x="345931" y="714020"/>
                  <a:pt x="105073" y="696470"/>
                  <a:pt x="0" y="695569"/>
                </a:cubicBezTo>
                <a:cubicBezTo>
                  <a:pt x="-23736" y="495150"/>
                  <a:pt x="-5328" y="346209"/>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a:solidFill>
                  <a:srgbClr val="FF0000"/>
                </a:solidFill>
                <a:latin typeface="Open-Dyslexic" panose="020B0603030804020204" pitchFamily="34" charset="0"/>
              </a:rPr>
              <a:t>?</a:t>
            </a:r>
            <a:endParaRPr lang="fr-MU" sz="5400">
              <a:solidFill>
                <a:srgbClr val="FF0000"/>
              </a:solidFill>
              <a:latin typeface="Open-Dyslexic" panose="020B0603030804020204" pitchFamily="34" charset="0"/>
            </a:endParaRPr>
          </a:p>
        </p:txBody>
      </p:sp>
      <p:sp>
        <p:nvSpPr>
          <p:cNvPr id="19" name="Vague 18">
            <a:extLst>
              <a:ext uri="{FF2B5EF4-FFF2-40B4-BE49-F238E27FC236}">
                <a16:creationId xmlns:a16="http://schemas.microsoft.com/office/drawing/2014/main" id="{8F2278C5-6FD8-4520-B0F9-51648C71BF8B}"/>
              </a:ext>
            </a:extLst>
          </p:cNvPr>
          <p:cNvSpPr/>
          <p:nvPr/>
        </p:nvSpPr>
        <p:spPr>
          <a:xfrm rot="20907045">
            <a:off x="7829360" y="4844367"/>
            <a:ext cx="2966719" cy="995083"/>
          </a:xfrm>
          <a:prstGeom prst="wav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Dyslexic" panose="00000500000000000000" pitchFamily="50" charset="0"/>
              </a:rPr>
              <a:t>SOUSTRACTION</a:t>
            </a:r>
          </a:p>
        </p:txBody>
      </p:sp>
      <p:sp>
        <p:nvSpPr>
          <p:cNvPr id="20" name="Vague 19">
            <a:extLst>
              <a:ext uri="{FF2B5EF4-FFF2-40B4-BE49-F238E27FC236}">
                <a16:creationId xmlns:a16="http://schemas.microsoft.com/office/drawing/2014/main" id="{A156053F-9B93-4E5B-AFC6-94C4D2C55164}"/>
              </a:ext>
            </a:extLst>
          </p:cNvPr>
          <p:cNvSpPr/>
          <p:nvPr/>
        </p:nvSpPr>
        <p:spPr>
          <a:xfrm rot="20907045">
            <a:off x="1262850" y="4980812"/>
            <a:ext cx="2966719" cy="995083"/>
          </a:xfrm>
          <a:prstGeom prst="wav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Dyslexic" panose="00000500000000000000" pitchFamily="50" charset="0"/>
              </a:rPr>
              <a:t>ADDITION</a:t>
            </a:r>
          </a:p>
        </p:txBody>
      </p:sp>
      <p:sp>
        <p:nvSpPr>
          <p:cNvPr id="22" name="Organigramme : Procédé 21">
            <a:extLst>
              <a:ext uri="{FF2B5EF4-FFF2-40B4-BE49-F238E27FC236}">
                <a16:creationId xmlns:a16="http://schemas.microsoft.com/office/drawing/2014/main" id="{6A2BD458-57E9-4410-8799-BD2698C318B3}"/>
              </a:ext>
            </a:extLst>
          </p:cNvPr>
          <p:cNvSpPr/>
          <p:nvPr/>
        </p:nvSpPr>
        <p:spPr>
          <a:xfrm>
            <a:off x="1907542" y="1430193"/>
            <a:ext cx="2499646"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le TOUT</a:t>
            </a:r>
            <a:endParaRPr lang="fr-MU" sz="3600"/>
          </a:p>
        </p:txBody>
      </p:sp>
      <p:sp>
        <p:nvSpPr>
          <p:cNvPr id="23" name="Organigramme : Procédé 22">
            <a:extLst>
              <a:ext uri="{FF2B5EF4-FFF2-40B4-BE49-F238E27FC236}">
                <a16:creationId xmlns:a16="http://schemas.microsoft.com/office/drawing/2014/main" id="{96034870-8C1E-4F64-BACC-7A585684585D}"/>
              </a:ext>
            </a:extLst>
          </p:cNvPr>
          <p:cNvSpPr/>
          <p:nvPr/>
        </p:nvSpPr>
        <p:spPr>
          <a:xfrm>
            <a:off x="8237414" y="1496629"/>
            <a:ext cx="2788652" cy="40551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une PARTIE</a:t>
            </a:r>
            <a:endParaRPr lang="fr-MU" sz="3600"/>
          </a:p>
        </p:txBody>
      </p:sp>
      <p:sp>
        <p:nvSpPr>
          <p:cNvPr id="24" name="ZoneTexte 23">
            <a:extLst>
              <a:ext uri="{FF2B5EF4-FFF2-40B4-BE49-F238E27FC236}">
                <a16:creationId xmlns:a16="http://schemas.microsoft.com/office/drawing/2014/main" id="{9338414D-20C7-4202-B326-4BDFBFD2CA58}"/>
              </a:ext>
            </a:extLst>
          </p:cNvPr>
          <p:cNvSpPr txBox="1"/>
          <p:nvPr/>
        </p:nvSpPr>
        <p:spPr>
          <a:xfrm>
            <a:off x="2746209" y="1894330"/>
            <a:ext cx="795846" cy="1015663"/>
          </a:xfrm>
          <a:prstGeom prst="rect">
            <a:avLst/>
          </a:prstGeom>
          <a:noFill/>
        </p:spPr>
        <p:txBody>
          <a:bodyPr wrap="square" rtlCol="0">
            <a:spAutoFit/>
          </a:bodyPr>
          <a:lstStyle/>
          <a:p>
            <a:r>
              <a:rPr lang="en-US" sz="6000">
                <a:solidFill>
                  <a:srgbClr val="FF0000"/>
                </a:solidFill>
                <a:latin typeface="Open-Dyslexic" panose="020B0603030804020204" pitchFamily="34" charset="0"/>
              </a:rPr>
              <a:t>?</a:t>
            </a:r>
            <a:endParaRPr lang="fr-MU" sz="6000">
              <a:solidFill>
                <a:srgbClr val="FF0000"/>
              </a:solidFill>
              <a:latin typeface="Open-Dyslexic" panose="020B0603030804020204" pitchFamily="34" charset="0"/>
            </a:endParaRPr>
          </a:p>
        </p:txBody>
      </p:sp>
      <p:pic>
        <p:nvPicPr>
          <p:cNvPr id="14" name="Image 13">
            <a:extLst>
              <a:ext uri="{FF2B5EF4-FFF2-40B4-BE49-F238E27FC236}">
                <a16:creationId xmlns:a16="http://schemas.microsoft.com/office/drawing/2014/main" id="{534B9065-D5DE-43F4-89AA-4A6BD5A5F69C}"/>
              </a:ext>
            </a:extLst>
          </p:cNvPr>
          <p:cNvPicPr>
            <a:picLocks noChangeAspect="1"/>
          </p:cNvPicPr>
          <p:nvPr/>
        </p:nvPicPr>
        <p:blipFill>
          <a:blip r:embed="rId3"/>
          <a:stretch>
            <a:fillRect/>
          </a:stretch>
        </p:blipFill>
        <p:spPr>
          <a:xfrm>
            <a:off x="0" y="6180778"/>
            <a:ext cx="796413" cy="677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539282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3577A02E-A4E2-4836-B37A-26FFB57643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9749" y="447857"/>
            <a:ext cx="3150341" cy="2981143"/>
          </a:xfrm>
          <a:prstGeom prst="rect">
            <a:avLst/>
          </a:prstGeom>
        </p:spPr>
      </p:pic>
      <p:sp>
        <p:nvSpPr>
          <p:cNvPr id="25" name="Rectangle à coins arrondis 8">
            <a:extLst>
              <a:ext uri="{FF2B5EF4-FFF2-40B4-BE49-F238E27FC236}">
                <a16:creationId xmlns:a16="http://schemas.microsoft.com/office/drawing/2014/main" id="{4A948D17-6524-4E6A-B4F4-2C0B1B41378C}"/>
              </a:ext>
            </a:extLst>
          </p:cNvPr>
          <p:cNvSpPr/>
          <p:nvPr/>
        </p:nvSpPr>
        <p:spPr>
          <a:xfrm>
            <a:off x="2159063" y="5269615"/>
            <a:ext cx="8272963" cy="897456"/>
          </a:xfrm>
          <a:prstGeom prst="wedgeRoundRectCallout">
            <a:avLst>
              <a:gd name="adj1" fmla="val -9847"/>
              <a:gd name="adj2" fmla="val -245541"/>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Allez, deux exercices pour s'entrainer ! </a:t>
            </a:r>
          </a:p>
        </p:txBody>
      </p:sp>
    </p:spTree>
    <p:extLst>
      <p:ext uri="{BB962C8B-B14F-4D97-AF65-F5344CB8AC3E}">
        <p14:creationId xmlns:p14="http://schemas.microsoft.com/office/powerpoint/2010/main" val="8630390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5095A73-D092-4030-8A19-C68F264DF788}"/>
              </a:ext>
            </a:extLst>
          </p:cNvPr>
          <p:cNvPicPr>
            <a:picLocks noChangeAspect="1"/>
          </p:cNvPicPr>
          <p:nvPr/>
        </p:nvPicPr>
        <p:blipFill>
          <a:blip r:embed="rId2"/>
          <a:stretch>
            <a:fillRect/>
          </a:stretch>
        </p:blipFill>
        <p:spPr>
          <a:xfrm>
            <a:off x="7605" y="625232"/>
            <a:ext cx="12169365" cy="5604118"/>
          </a:xfrm>
          <a:prstGeom prst="rect">
            <a:avLst/>
          </a:prstGeom>
        </p:spPr>
      </p:pic>
    </p:spTree>
    <p:extLst>
      <p:ext uri="{BB962C8B-B14F-4D97-AF65-F5344CB8AC3E}">
        <p14:creationId xmlns:p14="http://schemas.microsoft.com/office/powerpoint/2010/main" val="25279390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E1D67B5-CC68-4336-AF06-AFC4F4F0E26F}"/>
              </a:ext>
            </a:extLst>
          </p:cNvPr>
          <p:cNvPicPr>
            <a:picLocks noChangeAspect="1"/>
          </p:cNvPicPr>
          <p:nvPr/>
        </p:nvPicPr>
        <p:blipFill>
          <a:blip r:embed="rId2"/>
          <a:stretch>
            <a:fillRect/>
          </a:stretch>
        </p:blipFill>
        <p:spPr>
          <a:xfrm>
            <a:off x="0" y="0"/>
            <a:ext cx="12200202" cy="5676586"/>
          </a:xfrm>
          <a:prstGeom prst="rect">
            <a:avLst/>
          </a:prstGeom>
        </p:spPr>
      </p:pic>
      <p:sp>
        <p:nvSpPr>
          <p:cNvPr id="2" name="ZoneTexte 1">
            <a:extLst>
              <a:ext uri="{FF2B5EF4-FFF2-40B4-BE49-F238E27FC236}">
                <a16:creationId xmlns:a16="http://schemas.microsoft.com/office/drawing/2014/main" id="{F130D710-CB6D-49B4-BCF8-7085A9024ED7}"/>
              </a:ext>
            </a:extLst>
          </p:cNvPr>
          <p:cNvSpPr txBox="1"/>
          <p:nvPr/>
        </p:nvSpPr>
        <p:spPr>
          <a:xfrm>
            <a:off x="794657" y="273473"/>
            <a:ext cx="11170506" cy="1815882"/>
          </a:xfrm>
          <a:prstGeom prst="rect">
            <a:avLst/>
          </a:prstGeom>
          <a:solidFill>
            <a:schemeClr val="bg1"/>
          </a:solidFill>
        </p:spPr>
        <p:txBody>
          <a:bodyPr wrap="square" rtlCol="0">
            <a:spAutoFit/>
          </a:bodyPr>
          <a:lstStyle/>
          <a:p>
            <a:r>
              <a:rPr lang="fr-FR" sz="2800">
                <a:latin typeface="OpenDyslexic" panose="00000500000000000000"/>
              </a:rPr>
              <a:t>Lors d'un match de footbal en 2018 dans le stade de la Beaujoire à Nantes, il y avait 2 630 spectateurs pour supporter Nantes,  1 400 pour supporter la ville de Rennes et 1 100 personnes qui ne supportaient aucune ville. Combien de supporters il y avait-il au total ?</a:t>
            </a:r>
            <a:endParaRPr lang="LID4096" sz="2800">
              <a:latin typeface="OpenDyslexic" panose="00000500000000000000"/>
            </a:endParaRPr>
          </a:p>
        </p:txBody>
      </p:sp>
    </p:spTree>
    <p:extLst>
      <p:ext uri="{BB962C8B-B14F-4D97-AF65-F5344CB8AC3E}">
        <p14:creationId xmlns:p14="http://schemas.microsoft.com/office/powerpoint/2010/main" val="10346770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11DA0753-6FD7-4FB1-8B44-63B412CEE7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9945" y="2263425"/>
            <a:ext cx="1071423" cy="1188709"/>
          </a:xfrm>
          <a:prstGeom prst="rect">
            <a:avLst/>
          </a:prstGeom>
        </p:spPr>
      </p:pic>
      <p:pic>
        <p:nvPicPr>
          <p:cNvPr id="18" name="Image 17">
            <a:extLst>
              <a:ext uri="{FF2B5EF4-FFF2-40B4-BE49-F238E27FC236}">
                <a16:creationId xmlns:a16="http://schemas.microsoft.com/office/drawing/2014/main" id="{D67C0B0D-BC3E-4E7C-BB05-395213837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247" y="2334839"/>
            <a:ext cx="1158619" cy="1096392"/>
          </a:xfrm>
          <a:prstGeom prst="rect">
            <a:avLst/>
          </a:prstGeom>
        </p:spPr>
      </p:pic>
      <p:pic>
        <p:nvPicPr>
          <p:cNvPr id="20" name="Image 19">
            <a:extLst>
              <a:ext uri="{FF2B5EF4-FFF2-40B4-BE49-F238E27FC236}">
                <a16:creationId xmlns:a16="http://schemas.microsoft.com/office/drawing/2014/main" id="{60D70319-1B3B-44EE-A00A-8D544907E275}"/>
              </a:ext>
            </a:extLst>
          </p:cNvPr>
          <p:cNvPicPr>
            <a:picLocks noChangeAspect="1"/>
          </p:cNvPicPr>
          <p:nvPr/>
        </p:nvPicPr>
        <p:blipFill rotWithShape="1">
          <a:blip r:embed="rId4">
            <a:extLst>
              <a:ext uri="{28A0092B-C50C-407E-A947-70E740481C1C}">
                <a14:useLocalDpi xmlns:a14="http://schemas.microsoft.com/office/drawing/2010/main" val="0"/>
              </a:ext>
            </a:extLst>
          </a:blip>
          <a:srcRect l="39756" t="34714" r="39210" b="35384"/>
          <a:stretch/>
        </p:blipFill>
        <p:spPr>
          <a:xfrm>
            <a:off x="5625180" y="2306959"/>
            <a:ext cx="1051175" cy="1120752"/>
          </a:xfrm>
          <a:prstGeom prst="rect">
            <a:avLst/>
          </a:prstGeom>
        </p:spPr>
      </p:pic>
      <p:pic>
        <p:nvPicPr>
          <p:cNvPr id="22" name="Image 21">
            <a:extLst>
              <a:ext uri="{FF2B5EF4-FFF2-40B4-BE49-F238E27FC236}">
                <a16:creationId xmlns:a16="http://schemas.microsoft.com/office/drawing/2014/main" id="{6584FA49-1888-4B80-B854-2D404403CC0F}"/>
              </a:ext>
            </a:extLst>
          </p:cNvPr>
          <p:cNvPicPr>
            <a:picLocks noChangeAspect="1"/>
          </p:cNvPicPr>
          <p:nvPr/>
        </p:nvPicPr>
        <p:blipFill rotWithShape="1">
          <a:blip r:embed="rId5">
            <a:extLst>
              <a:ext uri="{28A0092B-C50C-407E-A947-70E740481C1C}">
                <a14:useLocalDpi xmlns:a14="http://schemas.microsoft.com/office/drawing/2010/main" val="0"/>
              </a:ext>
            </a:extLst>
          </a:blip>
          <a:srcRect l="3641" t="6193" r="4234" b="5317"/>
          <a:stretch/>
        </p:blipFill>
        <p:spPr>
          <a:xfrm>
            <a:off x="6796310" y="2412725"/>
            <a:ext cx="966802" cy="1041466"/>
          </a:xfrm>
          <a:prstGeom prst="rect">
            <a:avLst/>
          </a:prstGeom>
        </p:spPr>
      </p:pic>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9513" y="2264714"/>
            <a:ext cx="1063043" cy="1164286"/>
          </a:xfrm>
          <a:prstGeom prst="rect">
            <a:avLst/>
          </a:prstGeom>
        </p:spPr>
      </p:pic>
      <p:pic>
        <p:nvPicPr>
          <p:cNvPr id="28" name="Image 27">
            <a:extLst>
              <a:ext uri="{FF2B5EF4-FFF2-40B4-BE49-F238E27FC236}">
                <a16:creationId xmlns:a16="http://schemas.microsoft.com/office/drawing/2014/main" id="{8FDAABCB-11AE-47A1-A155-85827B210F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26851" y="2313936"/>
            <a:ext cx="1071423" cy="1138198"/>
          </a:xfrm>
          <a:prstGeom prst="rect">
            <a:avLst/>
          </a:prstGeom>
        </p:spPr>
      </p:pic>
    </p:spTree>
    <p:extLst>
      <p:ext uri="{BB962C8B-B14F-4D97-AF65-F5344CB8AC3E}">
        <p14:creationId xmlns:p14="http://schemas.microsoft.com/office/powerpoint/2010/main" val="39276957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75F95FD-5BC5-45B1-BA06-F7563AAE6E36}"/>
              </a:ext>
            </a:extLst>
          </p:cNvPr>
          <p:cNvPicPr>
            <a:picLocks noChangeAspect="1"/>
          </p:cNvPicPr>
          <p:nvPr/>
        </p:nvPicPr>
        <p:blipFill>
          <a:blip r:embed="rId2"/>
          <a:stretch>
            <a:fillRect/>
          </a:stretch>
        </p:blipFill>
        <p:spPr>
          <a:xfrm>
            <a:off x="8725323" y="1602065"/>
            <a:ext cx="1767150" cy="5140800"/>
          </a:xfrm>
          <a:prstGeom prst="rect">
            <a:avLst/>
          </a:prstGeom>
        </p:spPr>
      </p:pic>
      <p:pic>
        <p:nvPicPr>
          <p:cNvPr id="3" name="Graphique 2">
            <a:extLst>
              <a:ext uri="{FF2B5EF4-FFF2-40B4-BE49-F238E27FC236}">
                <a16:creationId xmlns:a16="http://schemas.microsoft.com/office/drawing/2014/main" id="{98A0D297-2C92-4395-A9B6-1943866FBD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13100" y="1594153"/>
            <a:ext cx="2001463" cy="5263847"/>
          </a:xfrm>
          <a:prstGeom prst="rect">
            <a:avLst/>
          </a:prstGeom>
        </p:spPr>
      </p:pic>
      <p:pic>
        <p:nvPicPr>
          <p:cNvPr id="4" name="Image 3">
            <a:extLst>
              <a:ext uri="{FF2B5EF4-FFF2-40B4-BE49-F238E27FC236}">
                <a16:creationId xmlns:a16="http://schemas.microsoft.com/office/drawing/2014/main" id="{A609A43E-2398-4A91-A02A-D3BCEE97893C}"/>
              </a:ext>
            </a:extLst>
          </p:cNvPr>
          <p:cNvPicPr>
            <a:picLocks noChangeAspect="1"/>
          </p:cNvPicPr>
          <p:nvPr/>
        </p:nvPicPr>
        <p:blipFill>
          <a:blip r:embed="rId5"/>
          <a:stretch>
            <a:fillRect/>
          </a:stretch>
        </p:blipFill>
        <p:spPr>
          <a:xfrm>
            <a:off x="4146076" y="1408330"/>
            <a:ext cx="2427652" cy="5263200"/>
          </a:xfrm>
          <a:prstGeom prst="rect">
            <a:avLst/>
          </a:prstGeom>
        </p:spPr>
      </p:pic>
      <p:pic>
        <p:nvPicPr>
          <p:cNvPr id="6" name="Image 5">
            <a:extLst>
              <a:ext uri="{FF2B5EF4-FFF2-40B4-BE49-F238E27FC236}">
                <a16:creationId xmlns:a16="http://schemas.microsoft.com/office/drawing/2014/main" id="{231B87D6-02A4-44E2-BF58-392481E6D941}"/>
              </a:ext>
            </a:extLst>
          </p:cNvPr>
          <p:cNvPicPr>
            <a:picLocks noChangeAspect="1"/>
          </p:cNvPicPr>
          <p:nvPr/>
        </p:nvPicPr>
        <p:blipFill>
          <a:blip r:embed="rId6"/>
          <a:stretch>
            <a:fillRect/>
          </a:stretch>
        </p:blipFill>
        <p:spPr>
          <a:xfrm>
            <a:off x="2746033" y="2504066"/>
            <a:ext cx="288000" cy="206491"/>
          </a:xfrm>
          <a:prstGeom prst="rect">
            <a:avLst/>
          </a:prstGeom>
        </p:spPr>
      </p:pic>
      <p:pic>
        <p:nvPicPr>
          <p:cNvPr id="7" name="Image 6">
            <a:extLst>
              <a:ext uri="{FF2B5EF4-FFF2-40B4-BE49-F238E27FC236}">
                <a16:creationId xmlns:a16="http://schemas.microsoft.com/office/drawing/2014/main" id="{62053D4F-5EAD-484A-94FA-09CD726A90A3}"/>
              </a:ext>
            </a:extLst>
          </p:cNvPr>
          <p:cNvPicPr>
            <a:picLocks noChangeAspect="1"/>
          </p:cNvPicPr>
          <p:nvPr/>
        </p:nvPicPr>
        <p:blipFill>
          <a:blip r:embed="rId7"/>
          <a:stretch>
            <a:fillRect/>
          </a:stretch>
        </p:blipFill>
        <p:spPr>
          <a:xfrm>
            <a:off x="6370162" y="1408330"/>
            <a:ext cx="2546073" cy="5263200"/>
          </a:xfrm>
          <a:prstGeom prst="rect">
            <a:avLst/>
          </a:prstGeom>
        </p:spPr>
      </p:pic>
      <p:pic>
        <p:nvPicPr>
          <p:cNvPr id="9" name="Image 8">
            <a:extLst>
              <a:ext uri="{FF2B5EF4-FFF2-40B4-BE49-F238E27FC236}">
                <a16:creationId xmlns:a16="http://schemas.microsoft.com/office/drawing/2014/main" id="{A766BDAC-A09D-41F2-8480-32CC46148095}"/>
              </a:ext>
            </a:extLst>
          </p:cNvPr>
          <p:cNvPicPr>
            <a:picLocks noChangeAspect="1"/>
          </p:cNvPicPr>
          <p:nvPr/>
        </p:nvPicPr>
        <p:blipFill>
          <a:blip r:embed="rId8"/>
          <a:stretch>
            <a:fillRect/>
          </a:stretch>
        </p:blipFill>
        <p:spPr>
          <a:xfrm>
            <a:off x="63615" y="1479665"/>
            <a:ext cx="1940805" cy="5263200"/>
          </a:xfrm>
          <a:prstGeom prst="rect">
            <a:avLst/>
          </a:prstGeom>
        </p:spPr>
      </p:pic>
      <p:pic>
        <p:nvPicPr>
          <p:cNvPr id="15" name="Image 14">
            <a:extLst>
              <a:ext uri="{FF2B5EF4-FFF2-40B4-BE49-F238E27FC236}">
                <a16:creationId xmlns:a16="http://schemas.microsoft.com/office/drawing/2014/main" id="{95B15C44-5029-4CFB-A92B-E600F0758D5E}"/>
              </a:ext>
            </a:extLst>
          </p:cNvPr>
          <p:cNvPicPr>
            <a:picLocks noChangeAspect="1"/>
          </p:cNvPicPr>
          <p:nvPr/>
        </p:nvPicPr>
        <p:blipFill>
          <a:blip r:embed="rId9"/>
          <a:stretch>
            <a:fillRect/>
          </a:stretch>
        </p:blipFill>
        <p:spPr>
          <a:xfrm>
            <a:off x="7167330" y="2371068"/>
            <a:ext cx="288000" cy="221999"/>
          </a:xfrm>
          <a:prstGeom prst="rect">
            <a:avLst/>
          </a:prstGeom>
        </p:spPr>
      </p:pic>
      <p:pic>
        <p:nvPicPr>
          <p:cNvPr id="16" name="Image 15">
            <a:extLst>
              <a:ext uri="{FF2B5EF4-FFF2-40B4-BE49-F238E27FC236}">
                <a16:creationId xmlns:a16="http://schemas.microsoft.com/office/drawing/2014/main" id="{4EC874AE-3FC6-4D2D-8E2F-D62CD71854DB}"/>
              </a:ext>
            </a:extLst>
          </p:cNvPr>
          <p:cNvPicPr>
            <a:picLocks noChangeAspect="1"/>
          </p:cNvPicPr>
          <p:nvPr/>
        </p:nvPicPr>
        <p:blipFill>
          <a:blip r:embed="rId10"/>
          <a:stretch>
            <a:fillRect/>
          </a:stretch>
        </p:blipFill>
        <p:spPr>
          <a:xfrm>
            <a:off x="10346381" y="1594153"/>
            <a:ext cx="2287656" cy="5140800"/>
          </a:xfrm>
          <a:prstGeom prst="rect">
            <a:avLst/>
          </a:prstGeom>
        </p:spPr>
      </p:pic>
      <p:pic>
        <p:nvPicPr>
          <p:cNvPr id="19" name="Image 18">
            <a:extLst>
              <a:ext uri="{FF2B5EF4-FFF2-40B4-BE49-F238E27FC236}">
                <a16:creationId xmlns:a16="http://schemas.microsoft.com/office/drawing/2014/main" id="{225263C6-1888-4F2D-A868-6EA65EC62BE8}"/>
              </a:ext>
            </a:extLst>
          </p:cNvPr>
          <p:cNvPicPr>
            <a:picLocks noChangeAspect="1"/>
          </p:cNvPicPr>
          <p:nvPr/>
        </p:nvPicPr>
        <p:blipFill>
          <a:blip r:embed="rId11"/>
          <a:stretch>
            <a:fillRect/>
          </a:stretch>
        </p:blipFill>
        <p:spPr>
          <a:xfrm>
            <a:off x="9455399" y="2420970"/>
            <a:ext cx="288000" cy="232615"/>
          </a:xfrm>
          <a:prstGeom prst="rect">
            <a:avLst/>
          </a:prstGeom>
        </p:spPr>
      </p:pic>
      <p:pic>
        <p:nvPicPr>
          <p:cNvPr id="21" name="Image 20">
            <a:extLst>
              <a:ext uri="{FF2B5EF4-FFF2-40B4-BE49-F238E27FC236}">
                <a16:creationId xmlns:a16="http://schemas.microsoft.com/office/drawing/2014/main" id="{64E5B248-35C9-4542-ADCE-020160946F9C}"/>
              </a:ext>
            </a:extLst>
          </p:cNvPr>
          <p:cNvPicPr>
            <a:picLocks noChangeAspect="1"/>
          </p:cNvPicPr>
          <p:nvPr/>
        </p:nvPicPr>
        <p:blipFill>
          <a:blip r:embed="rId12"/>
          <a:stretch>
            <a:fillRect/>
          </a:stretch>
        </p:blipFill>
        <p:spPr>
          <a:xfrm>
            <a:off x="10238381" y="1687820"/>
            <a:ext cx="216000" cy="137077"/>
          </a:xfrm>
          <a:prstGeom prst="rect">
            <a:avLst/>
          </a:prstGeom>
        </p:spPr>
      </p:pic>
    </p:spTree>
    <p:extLst>
      <p:ext uri="{BB962C8B-B14F-4D97-AF65-F5344CB8AC3E}">
        <p14:creationId xmlns:p14="http://schemas.microsoft.com/office/powerpoint/2010/main" val="240764549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7390DD8-20A1-47B3-9CB0-530D41FC80EC}">
  <we:reference id="wa104380907" version="3.0.0.0" store="fr-FR" storeType="OMEX"/>
  <we:alternateReferences>
    <we:reference id="WA104380907" version="3.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16768</TotalTime>
  <Words>2768</Words>
  <Application>Microsoft Office PowerPoint</Application>
  <PresentationFormat>Grand écran</PresentationFormat>
  <Paragraphs>316</Paragraphs>
  <Slides>74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74</vt:i4>
      </vt:variant>
    </vt:vector>
  </HeadingPairs>
  <TitlesOfParts>
    <vt:vector size="80" baseType="lpstr">
      <vt:lpstr>Arial</vt:lpstr>
      <vt:lpstr>Calibri</vt:lpstr>
      <vt:lpstr>Calibri Light</vt:lpstr>
      <vt:lpstr>OpenDyslexic</vt:lpstr>
      <vt:lpstr>Open-Dyslexic</vt:lpstr>
      <vt:lpstr>Thème Office</vt:lpstr>
      <vt:lpstr>RESOLUTION DE PROBLEMES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dc:title>
  <dc:creator>CARRE Gurvan</dc:creator>
  <cp:lastModifiedBy>CARRE Gurvan</cp:lastModifiedBy>
  <cp:revision>226</cp:revision>
  <dcterms:created xsi:type="dcterms:W3CDTF">2021-01-13T13:50:19Z</dcterms:created>
  <dcterms:modified xsi:type="dcterms:W3CDTF">2022-04-30T09:14:35Z</dcterms:modified>
</cp:coreProperties>
</file>