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313" r:id="rId4"/>
    <p:sldId id="314" r:id="rId5"/>
    <p:sldId id="315" r:id="rId6"/>
    <p:sldId id="316" r:id="rId7"/>
    <p:sldId id="374" r:id="rId8"/>
    <p:sldId id="317" r:id="rId9"/>
    <p:sldId id="377" r:id="rId10"/>
    <p:sldId id="318" r:id="rId11"/>
    <p:sldId id="319" r:id="rId12"/>
    <p:sldId id="336" r:id="rId13"/>
    <p:sldId id="337" r:id="rId14"/>
    <p:sldId id="339" r:id="rId15"/>
    <p:sldId id="340" r:id="rId16"/>
    <p:sldId id="360" r:id="rId17"/>
    <p:sldId id="342" r:id="rId18"/>
    <p:sldId id="343" r:id="rId19"/>
    <p:sldId id="344" r:id="rId20"/>
    <p:sldId id="346" r:id="rId21"/>
    <p:sldId id="347" r:id="rId22"/>
    <p:sldId id="348" r:id="rId23"/>
    <p:sldId id="349" r:id="rId24"/>
    <p:sldId id="350" r:id="rId25"/>
    <p:sldId id="361" r:id="rId26"/>
    <p:sldId id="351" r:id="rId27"/>
    <p:sldId id="352" r:id="rId28"/>
    <p:sldId id="353" r:id="rId29"/>
    <p:sldId id="375" r:id="rId30"/>
    <p:sldId id="355" r:id="rId31"/>
    <p:sldId id="362" r:id="rId32"/>
    <p:sldId id="363" r:id="rId33"/>
    <p:sldId id="356" r:id="rId34"/>
    <p:sldId id="359" r:id="rId35"/>
    <p:sldId id="357" r:id="rId36"/>
    <p:sldId id="364" r:id="rId37"/>
    <p:sldId id="365" r:id="rId38"/>
    <p:sldId id="366" r:id="rId39"/>
    <p:sldId id="367" r:id="rId40"/>
    <p:sldId id="368" r:id="rId41"/>
    <p:sldId id="369" r:id="rId42"/>
    <p:sldId id="370" r:id="rId43"/>
    <p:sldId id="371" r:id="rId44"/>
    <p:sldId id="372" r:id="rId45"/>
    <p:sldId id="373" r:id="rId46"/>
    <p:sldId id="376" r:id="rId47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2491511E-99F3-45BE-9EA9-0298DCE5680E}">
          <p14:sldIdLst>
            <p14:sldId id="256"/>
            <p14:sldId id="257"/>
            <p14:sldId id="313"/>
            <p14:sldId id="314"/>
            <p14:sldId id="315"/>
            <p14:sldId id="316"/>
            <p14:sldId id="374"/>
            <p14:sldId id="317"/>
            <p14:sldId id="377"/>
            <p14:sldId id="318"/>
            <p14:sldId id="319"/>
            <p14:sldId id="336"/>
            <p14:sldId id="337"/>
            <p14:sldId id="339"/>
            <p14:sldId id="340"/>
            <p14:sldId id="360"/>
            <p14:sldId id="342"/>
            <p14:sldId id="343"/>
            <p14:sldId id="344"/>
            <p14:sldId id="346"/>
            <p14:sldId id="347"/>
            <p14:sldId id="348"/>
            <p14:sldId id="349"/>
            <p14:sldId id="350"/>
            <p14:sldId id="361"/>
            <p14:sldId id="351"/>
            <p14:sldId id="352"/>
            <p14:sldId id="353"/>
            <p14:sldId id="375"/>
            <p14:sldId id="355"/>
            <p14:sldId id="362"/>
            <p14:sldId id="363"/>
            <p14:sldId id="356"/>
            <p14:sldId id="359"/>
            <p14:sldId id="357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929C"/>
    <a:srgbClr val="FF6161"/>
    <a:srgbClr val="FBE7D9"/>
    <a:srgbClr val="FBE4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2" autoAdjust="0"/>
    <p:restoredTop sz="88797" autoAdjust="0"/>
  </p:normalViewPr>
  <p:slideViewPr>
    <p:cSldViewPr snapToGrid="0">
      <p:cViewPr varScale="1">
        <p:scale>
          <a:sx n="69" d="100"/>
          <a:sy n="69" d="100"/>
        </p:scale>
        <p:origin x="137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ABD30-C07B-486E-85F2-5802616BD6DF}" type="datetimeFigureOut">
              <a:rPr lang="LID4096" smtClean="0"/>
              <a:t>02/14/2022</a:t>
            </a:fld>
            <a:endParaRPr lang="LID4096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040CC-B723-4F4B-BC87-BBECB2CD86EB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38033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 : Comment s'améliorer à résoudre des problèmes de mathématiques 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38757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 : Pour chercher comment s'améliorer à résoudre des problèmes de mathématiques partons d'un exemple :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71577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 : Voici un petit problème simple que je vais te lire ,,,,,,,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3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95692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Romane : On commence toujours par vérifier que l'on comprend de quoi on parle !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92524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Romane : ici on parle d'amis, de billes gagnées et d'une récréation. Donc on peut continuer !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5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34491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Gabrielle : oui mais il faut aussi comprendre ce qu'on nous demande !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6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76001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Gabrielle : Combien de billes avais-je à la fin de la récréation ?   bon ça ça va ....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7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08435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Romane : d'accord, mais cela ne suffit pas pour nous dire quel calcul il faut faire !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8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95604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Romane : d'accord, mais cela ne suffit pas pour nous dire quel calcul il faut faire !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9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27144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3200"/>
              <a:t>Gabrielle : ni d'ailleurs avec quels </a:t>
            </a:r>
            <a:r>
              <a:rPr lang="fr-FR" sz="3200">
                <a:highlight>
                  <a:srgbClr val="FFFF00"/>
                </a:highlight>
              </a:rPr>
              <a:t>nombres je vais </a:t>
            </a:r>
            <a:r>
              <a:rPr lang="fr-FR" sz="3200"/>
              <a:t>effectuer ce calcul !</a:t>
            </a:r>
            <a:endParaRPr lang="LID4096" sz="320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10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37047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 : He oui, le calcul qu'il faut faire n'est pas dit dans l'énoncé !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11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26226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 : et en plus on ne sait pas quels nombres il faut utiliser !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12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69807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Romane : Il faut re raconter l'histoire !</a:t>
            </a:r>
          </a:p>
          <a:p>
            <a:r>
              <a:rPr lang="fr-FR"/>
              <a:t>Gabrielle : plus simplement !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13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050709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Romane : avec un dessin ! tout simplement !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14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927573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Gabrielle : hum .....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16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94340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Gabrielle : C'est un peu long à faire un dessin ? non ?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17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911092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Gabrielle : et avec tous les détails ? et les couleurs aussi ?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18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47534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 : Non ... beaucoup plus simple ...  sans les détails ni les couleurs  ! mais uniquement avec les informations utiles !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19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10032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 : sur une feuille on va faire un schéma !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20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073520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 : dans un schéma on ne garde que ce qui compte pour nous aider à comprendre ...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21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090934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 : c'est à dire les nombres qui sont utiles ...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22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386748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 : et les relations entre ces nombres ! Un schéma sert à mieux comprendre l'histoire avec uniquement ce qui est nécessaire ...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23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75513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Gabrielle : Par exemple .... le fait de jouer avec 3 amis ne m'aide pas du tout !  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24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305113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Romane : Donc pas de 3 amis sur le schéma !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25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670786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 : Oui c'est ça  .....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26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107831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Romane : oui d'accord .... mais dis moi ... cela veut dire que je dois TOUJOURS faire un schéma sur une feuille ?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27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546440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28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6124007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29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074898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30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312981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31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492115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32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326751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33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011199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34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1387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36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878176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Romane : 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37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851562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Romane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38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50347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Gabrielle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39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166505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Gabrielle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41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6977074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Romane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42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94443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43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79103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Gurvan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44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825484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Romane</a:t>
            </a:r>
          </a:p>
          <a:p>
            <a:r>
              <a:rPr lang="fr-FR"/>
              <a:t>Gabrielle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45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8858299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Romane</a:t>
            </a:r>
          </a:p>
          <a:p>
            <a:r>
              <a:rPr lang="fr-FR"/>
              <a:t>Gabrielle</a:t>
            </a:r>
            <a:endParaRPr lang="LID4096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040CC-B723-4F4B-BC87-BBECB2CD86EB}" type="slidenum">
              <a:rPr lang="LID4096" smtClean="0"/>
              <a:t>46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44541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B216A-6B78-4760-99E4-B245CB2199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905D83A-6698-4892-B32B-8AAFBD8D54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BF4E90-E6C7-401E-A695-42E199136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75153-06BB-4D74-A0C4-BE7EA383497F}" type="datetimeFigureOut">
              <a:rPr lang="LID4096" smtClean="0"/>
              <a:t>02/14/2022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1F33D1-350F-4080-B3E7-A8BE0EB61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099FB0-2B2D-4BC0-BF68-8D169FB75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FEC2-BBDC-4368-B4C5-CD2584626541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19635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869F2D-A50D-4A80-AA9F-557BB1482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340859-89D2-408A-A4FC-19C61C7B1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090D41-B97D-46A1-941E-915E9F008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75153-06BB-4D74-A0C4-BE7EA383497F}" type="datetimeFigureOut">
              <a:rPr lang="LID4096" smtClean="0"/>
              <a:t>02/14/2022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AE6752-68B3-4BC5-BB0C-51450064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9E6A2E-2E22-4670-820A-72F15F86E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FEC2-BBDC-4368-B4C5-CD2584626541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3785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121383-6EEE-4F84-9BBD-C0AA7B73A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E8A10F-8A39-48EF-BEFC-F93A0B92F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179483-3B20-4AB9-B2F8-4D75EFCAA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75153-06BB-4D74-A0C4-BE7EA383497F}" type="datetimeFigureOut">
              <a:rPr lang="LID4096" smtClean="0"/>
              <a:t>02/14/2022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1F4957-A2D0-415E-B3A6-2A072A4A6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FE61F7-2F14-45C2-A656-E3943AFCF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FEC2-BBDC-4368-B4C5-CD2584626541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35897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D2BEEC-5BDE-4F92-BEF5-7BCAB4CED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3EAC49-2C56-484D-AF28-C53C165AE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1DF288-1111-4531-B97B-1F75AC99E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00867E-7CAB-41FD-BB6E-E42D5EAAE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75153-06BB-4D74-A0C4-BE7EA383497F}" type="datetimeFigureOut">
              <a:rPr lang="LID4096" smtClean="0"/>
              <a:t>02/14/2022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30D520-6308-4161-B01F-5B2AE0436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6CEC057-2E8E-4CEF-B260-EC49BC25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FEC2-BBDC-4368-B4C5-CD2584626541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67868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0F2F93-253E-4C6E-9244-771B9598B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A0D805-29DA-4D6B-85A9-58EF5368A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26AC80-D7EB-443A-89DF-6CAD065107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F9E6B9-ACE3-4735-B418-19A4635234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7E149B2-2746-4323-9D18-21FA0118D1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9C3BE5-7BFE-4197-94DE-AECE95947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75153-06BB-4D74-A0C4-BE7EA383497F}" type="datetimeFigureOut">
              <a:rPr lang="LID4096" smtClean="0"/>
              <a:t>02/14/2022</a:t>
            </a:fld>
            <a:endParaRPr lang="LID4096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810066A-C3F7-4DD2-816A-F15E2DC43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0DC680D-14E5-4E94-B7C6-DC672074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FEC2-BBDC-4368-B4C5-CD2584626541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49431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0B4C1B-EDFE-428B-978A-EA03095A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6E927B8-41A2-4D47-BEF6-DE5AA663E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75153-06BB-4D74-A0C4-BE7EA383497F}" type="datetimeFigureOut">
              <a:rPr lang="LID4096" smtClean="0"/>
              <a:t>02/14/2022</a:t>
            </a:fld>
            <a:endParaRPr lang="LID4096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52F7DC0-C676-4E79-9572-ED376CC3F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E5E580-7EE8-4765-92F2-E585B46CD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FEC2-BBDC-4368-B4C5-CD2584626541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2917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0BF3C43-A574-4A5F-8B26-96E0D3090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75153-06BB-4D74-A0C4-BE7EA383497F}" type="datetimeFigureOut">
              <a:rPr lang="LID4096" smtClean="0"/>
              <a:t>02/14/2022</a:t>
            </a:fld>
            <a:endParaRPr lang="LID4096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8CBE53-1F31-4601-832B-E7693923B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C9406E-59F4-411F-A580-9B699339C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FEC2-BBDC-4368-B4C5-CD2584626541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08603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ABC100-AF1D-4AA1-A696-D1C92E2CD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98E1C4-77FE-4A63-A945-DE550C8E9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F75982-2CDC-4CA5-ABE0-9D2E294D7E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BEC382-3ED0-425B-8977-B3453BF4B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75153-06BB-4D74-A0C4-BE7EA383497F}" type="datetimeFigureOut">
              <a:rPr lang="LID4096" smtClean="0"/>
              <a:t>02/14/2022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A56BAF-AFD1-48F5-A879-34920DD93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1FE39D-4B88-4316-910B-A6C448690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FEC2-BBDC-4368-B4C5-CD2584626541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2542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97122D-C8E2-433D-AE1B-E15B9704E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41EB7B-C8D0-4DFE-B2F0-FD71ABAE50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7A7AA0-3E9D-4233-A472-1384561C2D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8FE990-1C61-47F2-8778-165B1F1E7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75153-06BB-4D74-A0C4-BE7EA383497F}" type="datetimeFigureOut">
              <a:rPr lang="LID4096" smtClean="0"/>
              <a:t>02/14/2022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2AB9C7-92C9-4104-B810-F22B073E9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6F6110-1E46-4655-9633-40F3F4AE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FEC2-BBDC-4368-B4C5-CD2584626541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91380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7F355-BF7A-4C24-8F83-E805FB842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2D463B3-1EF0-476A-B10A-731FA185C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782D42-8AB4-4A3C-B4A2-A3326BABF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75153-06BB-4D74-A0C4-BE7EA383497F}" type="datetimeFigureOut">
              <a:rPr lang="LID4096" smtClean="0"/>
              <a:t>02/14/2022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5AA58B-D70E-4C7D-8243-D69E8BF13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30B469-5C0B-4DF9-9D0A-976C8037B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FEC2-BBDC-4368-B4C5-CD2584626541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59428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483F509-B439-48AB-8132-13B0A2C5F3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6476116-544E-4B05-BE43-E08FF1B96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7D79A5-BFB3-41D1-A681-B6664B077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75153-06BB-4D74-A0C4-BE7EA383497F}" type="datetimeFigureOut">
              <a:rPr lang="LID4096" smtClean="0"/>
              <a:t>02/14/2022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614B85-59ED-43A3-9FDC-E10622926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371AE9-4031-401B-AB4E-4FA6EA99E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7FEC2-BBDC-4368-B4C5-CD2584626541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8763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7EAA670-F13A-47F5-860F-067916C6D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B8A4BC-8342-4446-87DC-6C3C8515E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DAB7A2-FA43-43EE-9A1D-E817568AD3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75153-06BB-4D74-A0C4-BE7EA383497F}" type="datetimeFigureOut">
              <a:rPr lang="LID4096" smtClean="0"/>
              <a:t>02/14/2022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B50588-3936-4995-A86B-F3899E2305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8C6B8D-EFC0-4074-8823-F51FFBCE5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7FEC2-BBDC-4368-B4C5-CD2584626541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12818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10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10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10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openxmlformats.org/officeDocument/2006/relationships/image" Target="../media/image15.png"/><Relationship Id="rId9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microsoft.com/office/2007/relationships/hdphoto" Target="../media/hdphoto2.wdp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7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microsoft.com/office/2007/relationships/hdphoto" Target="../media/hdphoto2.wdp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28.png"/><Relationship Id="rId4" Type="http://schemas.openxmlformats.org/officeDocument/2006/relationships/image" Target="../media/image5.png"/><Relationship Id="rId9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7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openxmlformats.org/officeDocument/2006/relationships/image" Target="../media/image27.png"/><Relationship Id="rId4" Type="http://schemas.openxmlformats.org/officeDocument/2006/relationships/image" Target="../media/image5.png"/><Relationship Id="rId9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12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20.png"/><Relationship Id="rId5" Type="http://schemas.openxmlformats.org/officeDocument/2006/relationships/image" Target="../media/image22.png"/><Relationship Id="rId10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17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9.png"/><Relationship Id="rId5" Type="http://schemas.openxmlformats.org/officeDocument/2006/relationships/image" Target="../media/image15.pn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9.png"/><Relationship Id="rId5" Type="http://schemas.openxmlformats.org/officeDocument/2006/relationships/image" Target="../media/image15.pn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20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3.png"/><Relationship Id="rId7" Type="http://schemas.microsoft.com/office/2007/relationships/hdphoto" Target="../media/hdphoto2.wdp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29.png"/><Relationship Id="rId5" Type="http://schemas.openxmlformats.org/officeDocument/2006/relationships/image" Target="../media/image22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7124AE-6F03-404A-9954-5D8E341F45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Comment s'améliorer à résoudre des problèmes de mathématiques ?</a:t>
            </a:r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927" y="3509963"/>
            <a:ext cx="2790964" cy="327634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D9D05B-9371-49D7-8024-03F2F476E7BB}"/>
              </a:ext>
            </a:extLst>
          </p:cNvPr>
          <p:cNvSpPr txBox="1"/>
          <p:nvPr/>
        </p:nvSpPr>
        <p:spPr>
          <a:xfrm>
            <a:off x="5513033" y="3799643"/>
            <a:ext cx="852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>
                <a:solidFill>
                  <a:schemeClr val="bg1"/>
                </a:solidFill>
                <a:latin typeface="Bradley Hand ITC" panose="03070402050302030203" pitchFamily="66" charset="0"/>
              </a:rPr>
              <a:t>?</a:t>
            </a:r>
            <a:endParaRPr lang="LID4096" sz="9600" b="1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8D6438-8001-430C-A915-E20EE1EBA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59" y="4149663"/>
            <a:ext cx="1422242" cy="26521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EB91587-A1AF-42DF-88A5-BC3B89C5ED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312400" y="4072963"/>
            <a:ext cx="1597026" cy="272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4567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5590">
        <p159:morph option="byObject"/>
      </p:transition>
    </mc:Choice>
    <mc:Fallback>
      <p:transition spd="slow" advTm="1559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9" y="0"/>
            <a:ext cx="5877017" cy="68991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D9D05B-9371-49D7-8024-03F2F476E7BB}"/>
              </a:ext>
            </a:extLst>
          </p:cNvPr>
          <p:cNvSpPr txBox="1"/>
          <p:nvPr/>
        </p:nvSpPr>
        <p:spPr>
          <a:xfrm>
            <a:off x="5243744" y="1491449"/>
            <a:ext cx="852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>
                <a:solidFill>
                  <a:schemeClr val="bg1"/>
                </a:solidFill>
                <a:latin typeface="Bradley Hand ITC" panose="03070402050302030203" pitchFamily="66" charset="0"/>
              </a:rPr>
              <a:t>?</a:t>
            </a:r>
            <a:endParaRPr lang="LID4096" sz="9600" b="1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1024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8" y="0"/>
            <a:ext cx="5877017" cy="68991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D9D05B-9371-49D7-8024-03F2F476E7BB}"/>
              </a:ext>
            </a:extLst>
          </p:cNvPr>
          <p:cNvSpPr txBox="1"/>
          <p:nvPr/>
        </p:nvSpPr>
        <p:spPr>
          <a:xfrm>
            <a:off x="2569370" y="1324300"/>
            <a:ext cx="852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>
                <a:solidFill>
                  <a:schemeClr val="bg1"/>
                </a:solidFill>
                <a:latin typeface="Bradley Hand ITC" panose="03070402050302030203" pitchFamily="66" charset="0"/>
              </a:rPr>
              <a:t>?</a:t>
            </a:r>
            <a:endParaRPr lang="LID4096" sz="9600" b="1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3712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D9D05B-9371-49D7-8024-03F2F476E7BB}"/>
              </a:ext>
            </a:extLst>
          </p:cNvPr>
          <p:cNvSpPr txBox="1"/>
          <p:nvPr/>
        </p:nvSpPr>
        <p:spPr>
          <a:xfrm>
            <a:off x="1890944" y="1039164"/>
            <a:ext cx="852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>
                <a:solidFill>
                  <a:schemeClr val="bg1"/>
                </a:solidFill>
                <a:latin typeface="Bradley Hand ITC" panose="03070402050302030203" pitchFamily="66" charset="0"/>
              </a:rPr>
              <a:t>?</a:t>
            </a:r>
            <a:endParaRPr lang="LID4096" sz="9600" b="1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E1504269-910A-40F2-B6FC-C5D40105DC52}"/>
              </a:ext>
            </a:extLst>
          </p:cNvPr>
          <p:cNvSpPr/>
          <p:nvPr/>
        </p:nvSpPr>
        <p:spPr>
          <a:xfrm>
            <a:off x="2129477" y="4434349"/>
            <a:ext cx="3576320" cy="1783571"/>
          </a:xfrm>
          <a:prstGeom prst="wedgeRoundRectCallout">
            <a:avLst>
              <a:gd name="adj1" fmla="val -91456"/>
              <a:gd name="adj2" fmla="val -42448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On commence toujours par vérifier que l'on comprend de quoi on parle :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7067560-BAD4-40BC-83A8-39C8BA72B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2" y="4130117"/>
            <a:ext cx="1275132" cy="265652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365D8-F88C-499B-BB59-843C13B101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9066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D9D05B-9371-49D7-8024-03F2F476E7BB}"/>
              </a:ext>
            </a:extLst>
          </p:cNvPr>
          <p:cNvSpPr txBox="1"/>
          <p:nvPr/>
        </p:nvSpPr>
        <p:spPr>
          <a:xfrm>
            <a:off x="2338798" y="660376"/>
            <a:ext cx="1540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>
                <a:solidFill>
                  <a:srgbClr val="F6929C"/>
                </a:solidFill>
                <a:latin typeface="Bradley Hand ITC" panose="03070402050302030203" pitchFamily="66" charset="0"/>
              </a:rPr>
              <a:t>billes</a:t>
            </a:r>
            <a:endParaRPr lang="LID4096" sz="3600" b="1">
              <a:solidFill>
                <a:srgbClr val="F6929C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</a:t>
            </a:r>
            <a:r>
              <a:rPr lang="fr-FR" sz="3600" b="1">
                <a:latin typeface="Open-Dyslexic" panose="020B0603030804020204" pitchFamily="34" charset="0"/>
              </a:rPr>
              <a:t>récréation</a:t>
            </a:r>
            <a:r>
              <a:rPr lang="fr-FR" sz="3600">
                <a:latin typeface="Open-Dyslexic" panose="020B0603030804020204" pitchFamily="34" charset="0"/>
              </a:rPr>
              <a:t> j'ai joué avec 3 </a:t>
            </a:r>
            <a:r>
              <a:rPr lang="fr-FR" sz="3600" b="1">
                <a:latin typeface="Open-Dyslexic" panose="020B0603030804020204" pitchFamily="34" charset="0"/>
              </a:rPr>
              <a:t>amis</a:t>
            </a:r>
            <a:r>
              <a:rPr lang="fr-FR" sz="3600">
                <a:latin typeface="Open-Dyslexic" panose="020B0603030804020204" pitchFamily="34" charset="0"/>
              </a:rPr>
              <a:t> aux billes, je suis arrivé avec 10 </a:t>
            </a:r>
            <a:r>
              <a:rPr lang="fr-FR" sz="3600" b="1">
                <a:latin typeface="Open-Dyslexic" panose="020B0603030804020204" pitchFamily="34" charset="0"/>
              </a:rPr>
              <a:t>billes</a:t>
            </a:r>
            <a:r>
              <a:rPr lang="fr-FR" sz="3600">
                <a:latin typeface="Open-Dyslexic" panose="020B0603030804020204" pitchFamily="34" charset="0"/>
              </a:rPr>
              <a:t> et j'en ai </a:t>
            </a:r>
            <a:r>
              <a:rPr lang="fr-FR" sz="3600" b="1">
                <a:latin typeface="Open-Dyslexic" panose="020B0603030804020204" pitchFamily="34" charset="0"/>
              </a:rPr>
              <a:t>gagné</a:t>
            </a:r>
            <a:r>
              <a:rPr lang="fr-FR" sz="3600">
                <a:latin typeface="Open-Dyslexic" panose="020B0603030804020204" pitchFamily="34" charset="0"/>
              </a:rPr>
              <a:t>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81A150-4546-4A6D-9488-3AC9949F5816}"/>
              </a:ext>
            </a:extLst>
          </p:cNvPr>
          <p:cNvSpPr txBox="1"/>
          <p:nvPr/>
        </p:nvSpPr>
        <p:spPr>
          <a:xfrm>
            <a:off x="989465" y="2478052"/>
            <a:ext cx="2312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>
                <a:solidFill>
                  <a:srgbClr val="92D050"/>
                </a:solidFill>
                <a:latin typeface="Bradley Hand ITC" panose="03070402050302030203" pitchFamily="66" charset="0"/>
              </a:rPr>
              <a:t>récréation</a:t>
            </a:r>
            <a:endParaRPr lang="LID4096" sz="3600" b="1">
              <a:solidFill>
                <a:srgbClr val="92D05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947B60-58B1-4477-AB3B-9D054C6A4179}"/>
              </a:ext>
            </a:extLst>
          </p:cNvPr>
          <p:cNvSpPr txBox="1"/>
          <p:nvPr/>
        </p:nvSpPr>
        <p:spPr>
          <a:xfrm>
            <a:off x="283369" y="1138886"/>
            <a:ext cx="2312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>
                <a:solidFill>
                  <a:schemeClr val="bg1"/>
                </a:solidFill>
                <a:latin typeface="Bradley Hand ITC" panose="03070402050302030203" pitchFamily="66" charset="0"/>
              </a:rPr>
              <a:t>gagné</a:t>
            </a:r>
            <a:endParaRPr lang="LID4096" sz="3600" b="1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03CF42-3305-4E6E-B387-669DF9623CB5}"/>
              </a:ext>
            </a:extLst>
          </p:cNvPr>
          <p:cNvSpPr txBox="1"/>
          <p:nvPr/>
        </p:nvSpPr>
        <p:spPr>
          <a:xfrm>
            <a:off x="917948" y="420200"/>
            <a:ext cx="1540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>
                <a:solidFill>
                  <a:srgbClr val="FF0000"/>
                </a:solidFill>
                <a:latin typeface="Bradley Hand ITC" panose="03070402050302030203" pitchFamily="66" charset="0"/>
              </a:rPr>
              <a:t>amis</a:t>
            </a:r>
            <a:endParaRPr lang="LID4096" sz="3600" b="1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13" name="Image 12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140FE0E7-837B-4092-8DB8-AEAE626460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256" y="766500"/>
            <a:ext cx="1558925" cy="15589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3321BE-6EFE-45DE-97C0-5DDF70243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E1064FA-A9E5-4236-B7ED-DA0D01BFB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216521"/>
            <a:ext cx="1172725" cy="250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05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E1504269-910A-40F2-B6FC-C5D40105DC52}"/>
              </a:ext>
            </a:extLst>
          </p:cNvPr>
          <p:cNvSpPr/>
          <p:nvPr/>
        </p:nvSpPr>
        <p:spPr>
          <a:xfrm>
            <a:off x="1986981" y="4201474"/>
            <a:ext cx="3854245" cy="1935313"/>
          </a:xfrm>
          <a:prstGeom prst="wedgeRoundRectCallout">
            <a:avLst>
              <a:gd name="adj1" fmla="val 59482"/>
              <a:gd name="adj2" fmla="val -30239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Et ce que l'on nous demande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0EAC8B1-0066-488E-88A2-31FDDAE9D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1AF644-738D-440B-9AF4-E63C3FC0E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46729"/>
            <a:ext cx="863938" cy="26480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D5AAC08-2B5F-4BA9-BB02-7ADC37CF1B22}"/>
              </a:ext>
            </a:extLst>
          </p:cNvPr>
          <p:cNvSpPr txBox="1"/>
          <p:nvPr/>
        </p:nvSpPr>
        <p:spPr>
          <a:xfrm>
            <a:off x="1602805" y="1086866"/>
            <a:ext cx="852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>
                <a:solidFill>
                  <a:schemeClr val="bg1"/>
                </a:solidFill>
                <a:latin typeface="Bradley Hand ITC" panose="03070402050302030203" pitchFamily="66" charset="0"/>
              </a:rPr>
              <a:t>?</a:t>
            </a:r>
            <a:endParaRPr lang="LID4096" sz="9600" b="1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18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</a:t>
            </a:r>
            <a:r>
              <a:rPr lang="fr-FR" sz="3600" b="1">
                <a:highlight>
                  <a:srgbClr val="FFFF00"/>
                </a:highlight>
                <a:latin typeface="Open-Dyslexic" panose="020B0603030804020204" pitchFamily="34" charset="0"/>
              </a:rPr>
              <a:t>Combien de billes avais-je à la fin de la récréation ?</a:t>
            </a:r>
            <a:endParaRPr lang="LID4096" sz="3600" b="1">
              <a:highlight>
                <a:srgbClr val="FFFF00"/>
              </a:highlight>
              <a:latin typeface="Open-Dyslexic" panose="020B0603030804020204" pitchFamily="34" charset="0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E1504269-910A-40F2-B6FC-C5D40105DC52}"/>
              </a:ext>
            </a:extLst>
          </p:cNvPr>
          <p:cNvSpPr/>
          <p:nvPr/>
        </p:nvSpPr>
        <p:spPr>
          <a:xfrm>
            <a:off x="1986981" y="4201474"/>
            <a:ext cx="3854245" cy="1935313"/>
          </a:xfrm>
          <a:prstGeom prst="wedgeRoundRectCallout">
            <a:avLst>
              <a:gd name="adj1" fmla="val 59482"/>
              <a:gd name="adj2" fmla="val -30239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Et ce que l'on nous demande !</a:t>
            </a:r>
            <a:endParaRPr lang="LID4096" sz="2400">
              <a:latin typeface="Open-Dyslexic" panose="020B0603030804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03CF42-3305-4E6E-B387-669DF9623CB5}"/>
              </a:ext>
            </a:extLst>
          </p:cNvPr>
          <p:cNvSpPr txBox="1"/>
          <p:nvPr/>
        </p:nvSpPr>
        <p:spPr>
          <a:xfrm>
            <a:off x="318465" y="854498"/>
            <a:ext cx="34209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>
                <a:solidFill>
                  <a:schemeClr val="bg1"/>
                </a:solidFill>
                <a:latin typeface="Bradley Hand ITC" panose="03070402050302030203" pitchFamily="66" charset="0"/>
              </a:rPr>
              <a:t>Combien de billes à la fin de la récréation.</a:t>
            </a:r>
            <a:endParaRPr lang="LID4096" sz="3600" b="1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0EAC8B1-0066-488E-88A2-31FDDAE9D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1AF644-738D-440B-9AF4-E63C3FC0E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46729"/>
            <a:ext cx="863938" cy="264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895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D9D05B-9371-49D7-8024-03F2F476E7BB}"/>
              </a:ext>
            </a:extLst>
          </p:cNvPr>
          <p:cNvSpPr txBox="1"/>
          <p:nvPr/>
        </p:nvSpPr>
        <p:spPr>
          <a:xfrm>
            <a:off x="1704131" y="1086865"/>
            <a:ext cx="852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>
                <a:solidFill>
                  <a:schemeClr val="bg1"/>
                </a:solidFill>
                <a:latin typeface="Bradley Hand ITC" panose="03070402050302030203" pitchFamily="66" charset="0"/>
              </a:rPr>
              <a:t>?</a:t>
            </a:r>
            <a:endParaRPr lang="LID4096" sz="9600" b="1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E1504269-910A-40F2-B6FC-C5D40105DC52}"/>
              </a:ext>
            </a:extLst>
          </p:cNvPr>
          <p:cNvSpPr/>
          <p:nvPr/>
        </p:nvSpPr>
        <p:spPr>
          <a:xfrm>
            <a:off x="1964190" y="4434349"/>
            <a:ext cx="3854245" cy="1935313"/>
          </a:xfrm>
          <a:prstGeom prst="wedgeRoundRectCallout">
            <a:avLst>
              <a:gd name="adj1" fmla="val -82865"/>
              <a:gd name="adj2" fmla="val -41263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Mais ça ne suffit pas pour nous dire quel calcul il faut faire ....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09CA4AB-2781-4EAF-B292-E3862A20F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" y="4138288"/>
            <a:ext cx="1002838" cy="265652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E50C1C-893C-4C9F-995F-8FC593F5C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634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D9D05B-9371-49D7-8024-03F2F476E7BB}"/>
              </a:ext>
            </a:extLst>
          </p:cNvPr>
          <p:cNvSpPr txBox="1"/>
          <p:nvPr/>
        </p:nvSpPr>
        <p:spPr>
          <a:xfrm>
            <a:off x="1704131" y="1086865"/>
            <a:ext cx="852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>
                <a:solidFill>
                  <a:schemeClr val="bg1"/>
                </a:solidFill>
                <a:latin typeface="Bradley Hand ITC" panose="03070402050302030203" pitchFamily="66" charset="0"/>
              </a:rPr>
              <a:t>?</a:t>
            </a:r>
            <a:endParaRPr lang="LID4096" sz="9600" b="1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E1504269-910A-40F2-B6FC-C5D40105DC52}"/>
              </a:ext>
            </a:extLst>
          </p:cNvPr>
          <p:cNvSpPr/>
          <p:nvPr/>
        </p:nvSpPr>
        <p:spPr>
          <a:xfrm>
            <a:off x="1964190" y="4434349"/>
            <a:ext cx="3854245" cy="1935313"/>
          </a:xfrm>
          <a:prstGeom prst="wedgeRoundRectCallout">
            <a:avLst>
              <a:gd name="adj1" fmla="val -82865"/>
              <a:gd name="adj2" fmla="val -41263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Mais ça ne suffit pas pour nous dire quel calcul il faut faire ....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1" name="Image 10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691A2F03-EDA6-4818-BB35-C0424EE968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1" t="9412" r="71417" b="73633"/>
          <a:stretch/>
        </p:blipFill>
        <p:spPr>
          <a:xfrm>
            <a:off x="745735" y="365251"/>
            <a:ext cx="1020711" cy="1009375"/>
          </a:xfrm>
          <a:prstGeom prst="rect">
            <a:avLst/>
          </a:prstGeom>
        </p:spPr>
      </p:pic>
      <p:pic>
        <p:nvPicPr>
          <p:cNvPr id="13" name="Image 12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DCA8874A-E109-404F-A1D1-DE6633AE50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3" t="-1850" r="52625" b="84895"/>
          <a:stretch/>
        </p:blipFill>
        <p:spPr>
          <a:xfrm>
            <a:off x="1999948" y="365250"/>
            <a:ext cx="1020711" cy="1009375"/>
          </a:xfrm>
          <a:prstGeom prst="rect">
            <a:avLst/>
          </a:prstGeom>
        </p:spPr>
      </p:pic>
      <p:pic>
        <p:nvPicPr>
          <p:cNvPr id="14" name="Image 13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C2E44710-D1F9-45AB-A3E0-CBF3A2A2B9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9" t="462" r="26716" b="84515"/>
          <a:stretch/>
        </p:blipFill>
        <p:spPr>
          <a:xfrm>
            <a:off x="2572681" y="1578375"/>
            <a:ext cx="852256" cy="894389"/>
          </a:xfrm>
          <a:prstGeom prst="rect">
            <a:avLst/>
          </a:prstGeom>
        </p:spPr>
      </p:pic>
      <p:pic>
        <p:nvPicPr>
          <p:cNvPr id="15" name="Image 14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831714AB-FA5A-4AA4-9661-A96D5772B8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95" t="14936" r="7310" b="70041"/>
          <a:stretch/>
        </p:blipFill>
        <p:spPr>
          <a:xfrm>
            <a:off x="810643" y="2119685"/>
            <a:ext cx="852256" cy="8943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09CA4AB-2781-4EAF-B292-E3862A20F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" y="4138288"/>
            <a:ext cx="1002838" cy="265652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E50C1C-893C-4C9F-995F-8FC593F5C5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82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D9D05B-9371-49D7-8024-03F2F476E7BB}"/>
              </a:ext>
            </a:extLst>
          </p:cNvPr>
          <p:cNvSpPr txBox="1"/>
          <p:nvPr/>
        </p:nvSpPr>
        <p:spPr>
          <a:xfrm>
            <a:off x="1704131" y="1086865"/>
            <a:ext cx="852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>
                <a:solidFill>
                  <a:schemeClr val="bg1"/>
                </a:solidFill>
                <a:latin typeface="Bradley Hand ITC" panose="03070402050302030203" pitchFamily="66" charset="0"/>
              </a:rPr>
              <a:t>?</a:t>
            </a:r>
            <a:endParaRPr lang="LID4096" sz="9600" b="1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pic>
        <p:nvPicPr>
          <p:cNvPr id="11" name="Image 10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691A2F03-EDA6-4818-BB35-C0424EE968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1" t="9412" r="71417" b="73633"/>
          <a:stretch/>
        </p:blipFill>
        <p:spPr>
          <a:xfrm>
            <a:off x="788403" y="282211"/>
            <a:ext cx="1020711" cy="1009375"/>
          </a:xfrm>
          <a:prstGeom prst="rect">
            <a:avLst/>
          </a:prstGeom>
        </p:spPr>
      </p:pic>
      <p:pic>
        <p:nvPicPr>
          <p:cNvPr id="13" name="Image 12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DCA8874A-E109-404F-A1D1-DE6633AE50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3" t="-1850" r="52625" b="84895"/>
          <a:stretch/>
        </p:blipFill>
        <p:spPr>
          <a:xfrm>
            <a:off x="1999948" y="365250"/>
            <a:ext cx="1020711" cy="1009375"/>
          </a:xfrm>
          <a:prstGeom prst="rect">
            <a:avLst/>
          </a:prstGeom>
        </p:spPr>
      </p:pic>
      <p:pic>
        <p:nvPicPr>
          <p:cNvPr id="14" name="Image 13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C2E44710-D1F9-45AB-A3E0-CBF3A2A2B9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9" t="462" r="26716" b="84515"/>
          <a:stretch/>
        </p:blipFill>
        <p:spPr>
          <a:xfrm>
            <a:off x="2572681" y="1578375"/>
            <a:ext cx="852256" cy="894389"/>
          </a:xfrm>
          <a:prstGeom prst="rect">
            <a:avLst/>
          </a:prstGeom>
        </p:spPr>
      </p:pic>
      <p:pic>
        <p:nvPicPr>
          <p:cNvPr id="15" name="Image 14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831714AB-FA5A-4AA4-9661-A96D5772B8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95" t="14936" r="7310" b="70041"/>
          <a:stretch/>
        </p:blipFill>
        <p:spPr>
          <a:xfrm>
            <a:off x="810643" y="2119685"/>
            <a:ext cx="852256" cy="8943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115A40-7EE0-4A7A-B401-B5D0C13CDE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16" t="46309" r="3871" b="17418"/>
          <a:stretch/>
        </p:blipFill>
        <p:spPr>
          <a:xfrm rot="21266000">
            <a:off x="470601" y="1476784"/>
            <a:ext cx="797316" cy="67465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8F3BE6-64BD-45A3-A906-685C850A015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3" t="6758" r="45154" b="54481"/>
          <a:stretch/>
        </p:blipFill>
        <p:spPr>
          <a:xfrm rot="648012">
            <a:off x="2621487" y="868590"/>
            <a:ext cx="579638" cy="74771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5468C7-BBC1-425A-93C7-8F9DB7EA147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4" t="45508" r="61113" b="15731"/>
          <a:stretch/>
        </p:blipFill>
        <p:spPr>
          <a:xfrm>
            <a:off x="1839109" y="2359349"/>
            <a:ext cx="980795" cy="1265187"/>
          </a:xfrm>
          <a:prstGeom prst="rect">
            <a:avLst/>
          </a:prstGeom>
        </p:spPr>
      </p:pic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BCDAA3AE-CCDA-45EC-84BD-3F06DFF96AC4}"/>
              </a:ext>
            </a:extLst>
          </p:cNvPr>
          <p:cNvSpPr/>
          <p:nvPr/>
        </p:nvSpPr>
        <p:spPr>
          <a:xfrm>
            <a:off x="1375105" y="4745511"/>
            <a:ext cx="4099664" cy="820903"/>
          </a:xfrm>
          <a:prstGeom prst="wedgeRoundRectCallout">
            <a:avLst>
              <a:gd name="adj1" fmla="val 65799"/>
              <a:gd name="adj2" fmla="val -52402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Ni avec quels nombres 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0268553-4D25-4D44-9F23-79FA0C50B7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6" y="4138288"/>
            <a:ext cx="1002838" cy="265652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E9CF38-E4ED-4F78-AB9E-1349266027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6094575" y="4201474"/>
            <a:ext cx="844422" cy="265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978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D9D05B-9371-49D7-8024-03F2F476E7BB}"/>
              </a:ext>
            </a:extLst>
          </p:cNvPr>
          <p:cNvSpPr txBox="1"/>
          <p:nvPr/>
        </p:nvSpPr>
        <p:spPr>
          <a:xfrm>
            <a:off x="1704131" y="1086865"/>
            <a:ext cx="852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>
                <a:solidFill>
                  <a:schemeClr val="bg1"/>
                </a:solidFill>
                <a:latin typeface="Bradley Hand ITC" panose="03070402050302030203" pitchFamily="66" charset="0"/>
              </a:rPr>
              <a:t>?</a:t>
            </a:r>
            <a:endParaRPr lang="LID4096" sz="9600" b="1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64FCC2-5C60-45ED-85E2-850706634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89" y="-58772"/>
            <a:ext cx="2421319" cy="2291274"/>
          </a:xfrm>
          <a:prstGeom prst="rect">
            <a:avLst/>
          </a:prstGeom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E1504269-910A-40F2-B6FC-C5D40105DC52}"/>
              </a:ext>
            </a:extLst>
          </p:cNvPr>
          <p:cNvSpPr/>
          <p:nvPr/>
        </p:nvSpPr>
        <p:spPr>
          <a:xfrm>
            <a:off x="3891313" y="2836563"/>
            <a:ext cx="3854245" cy="1301726"/>
          </a:xfrm>
          <a:prstGeom prst="wedgeRoundRectCallout">
            <a:avLst>
              <a:gd name="adj1" fmla="val -16437"/>
              <a:gd name="adj2" fmla="val -105980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Le calcul qu'il faut faire n'est pas dit dans l'énoncé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1" name="Image 10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691A2F03-EDA6-4818-BB35-C0424EE968E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1" t="9412" r="71417" b="73633"/>
          <a:stretch/>
        </p:blipFill>
        <p:spPr>
          <a:xfrm>
            <a:off x="745735" y="365251"/>
            <a:ext cx="1020711" cy="1009375"/>
          </a:xfrm>
          <a:prstGeom prst="rect">
            <a:avLst/>
          </a:prstGeom>
        </p:spPr>
      </p:pic>
      <p:pic>
        <p:nvPicPr>
          <p:cNvPr id="13" name="Image 12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DCA8874A-E109-404F-A1D1-DE6633AE50E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3" t="-1850" r="52625" b="84895"/>
          <a:stretch/>
        </p:blipFill>
        <p:spPr>
          <a:xfrm>
            <a:off x="1999948" y="365250"/>
            <a:ext cx="1020711" cy="1009375"/>
          </a:xfrm>
          <a:prstGeom prst="rect">
            <a:avLst/>
          </a:prstGeom>
        </p:spPr>
      </p:pic>
      <p:pic>
        <p:nvPicPr>
          <p:cNvPr id="14" name="Image 13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C2E44710-D1F9-45AB-A3E0-CBF3A2A2B9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9" t="462" r="26716" b="84515"/>
          <a:stretch/>
        </p:blipFill>
        <p:spPr>
          <a:xfrm>
            <a:off x="2572681" y="1578375"/>
            <a:ext cx="852256" cy="894389"/>
          </a:xfrm>
          <a:prstGeom prst="rect">
            <a:avLst/>
          </a:prstGeom>
        </p:spPr>
      </p:pic>
      <p:pic>
        <p:nvPicPr>
          <p:cNvPr id="15" name="Image 14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831714AB-FA5A-4AA4-9661-A96D5772B8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95" t="14936" r="7310" b="70041"/>
          <a:stretch/>
        </p:blipFill>
        <p:spPr>
          <a:xfrm>
            <a:off x="810643" y="2119685"/>
            <a:ext cx="852256" cy="8943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B08D0D-1384-454E-B1E4-F8FB3BF2D3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6" y="4138288"/>
            <a:ext cx="1002838" cy="265652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0CBBDBB-74AE-4E0C-BA59-629C4986B6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924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D9D05B-9371-49D7-8024-03F2F476E7BB}"/>
              </a:ext>
            </a:extLst>
          </p:cNvPr>
          <p:cNvSpPr txBox="1"/>
          <p:nvPr/>
        </p:nvSpPr>
        <p:spPr>
          <a:xfrm>
            <a:off x="1704131" y="1086865"/>
            <a:ext cx="852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>
                <a:solidFill>
                  <a:schemeClr val="bg1"/>
                </a:solidFill>
                <a:latin typeface="Bradley Hand ITC" panose="03070402050302030203" pitchFamily="66" charset="0"/>
              </a:rPr>
              <a:t>?</a:t>
            </a:r>
            <a:endParaRPr lang="LID4096" sz="9600" b="1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64FCC2-5C60-45ED-85E2-850706634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89" y="-58772"/>
            <a:ext cx="2421319" cy="2291274"/>
          </a:xfrm>
          <a:prstGeom prst="rect">
            <a:avLst/>
          </a:prstGeom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E1504269-910A-40F2-B6FC-C5D40105DC52}"/>
              </a:ext>
            </a:extLst>
          </p:cNvPr>
          <p:cNvSpPr/>
          <p:nvPr/>
        </p:nvSpPr>
        <p:spPr>
          <a:xfrm>
            <a:off x="3891313" y="2836563"/>
            <a:ext cx="3854245" cy="1301726"/>
          </a:xfrm>
          <a:prstGeom prst="wedgeRoundRectCallout">
            <a:avLst>
              <a:gd name="adj1" fmla="val -16437"/>
              <a:gd name="adj2" fmla="val -105980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Le calcul qu'il faut faire n'est pas dit dans l'énoncé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1" name="Image 10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691A2F03-EDA6-4818-BB35-C0424EE968E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1" t="9412" r="71417" b="73633"/>
          <a:stretch/>
        </p:blipFill>
        <p:spPr>
          <a:xfrm>
            <a:off x="745735" y="365251"/>
            <a:ext cx="1020711" cy="1009375"/>
          </a:xfrm>
          <a:prstGeom prst="rect">
            <a:avLst/>
          </a:prstGeom>
        </p:spPr>
      </p:pic>
      <p:pic>
        <p:nvPicPr>
          <p:cNvPr id="13" name="Image 12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DCA8874A-E109-404F-A1D1-DE6633AE50E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3" t="-1850" r="52625" b="84895"/>
          <a:stretch/>
        </p:blipFill>
        <p:spPr>
          <a:xfrm>
            <a:off x="1999948" y="365250"/>
            <a:ext cx="1020711" cy="1009375"/>
          </a:xfrm>
          <a:prstGeom prst="rect">
            <a:avLst/>
          </a:prstGeom>
        </p:spPr>
      </p:pic>
      <p:pic>
        <p:nvPicPr>
          <p:cNvPr id="14" name="Image 13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C2E44710-D1F9-45AB-A3E0-CBF3A2A2B9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9" t="462" r="26716" b="84515"/>
          <a:stretch/>
        </p:blipFill>
        <p:spPr>
          <a:xfrm>
            <a:off x="2572681" y="1578375"/>
            <a:ext cx="852256" cy="894389"/>
          </a:xfrm>
          <a:prstGeom prst="rect">
            <a:avLst/>
          </a:prstGeom>
        </p:spPr>
      </p:pic>
      <p:pic>
        <p:nvPicPr>
          <p:cNvPr id="15" name="Image 14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831714AB-FA5A-4AA4-9661-A96D5772B8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95" t="14936" r="7310" b="70041"/>
          <a:stretch/>
        </p:blipFill>
        <p:spPr>
          <a:xfrm>
            <a:off x="810643" y="2119685"/>
            <a:ext cx="852256" cy="8943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B08D0D-1384-454E-B1E4-F8FB3BF2D3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6" y="4138288"/>
            <a:ext cx="1002838" cy="265652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0CBBDBB-74AE-4E0C-BA59-629C4986B6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40127200-9DEC-4AAC-98B4-9844ADACCAAB}"/>
              </a:ext>
            </a:extLst>
          </p:cNvPr>
          <p:cNvSpPr/>
          <p:nvPr/>
        </p:nvSpPr>
        <p:spPr>
          <a:xfrm>
            <a:off x="1324110" y="4385237"/>
            <a:ext cx="3854245" cy="1935313"/>
          </a:xfrm>
          <a:prstGeom prst="wedgeRoundRectCallout">
            <a:avLst>
              <a:gd name="adj1" fmla="val 27322"/>
              <a:gd name="adj2" fmla="val -72763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Et en plus on ne sait pas quels nombres il faut utiliser !</a:t>
            </a:r>
            <a:endParaRPr lang="LID4096" sz="2400">
              <a:latin typeface="Open-Dyslexic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583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D9D05B-9371-49D7-8024-03F2F476E7BB}"/>
              </a:ext>
            </a:extLst>
          </p:cNvPr>
          <p:cNvSpPr txBox="1"/>
          <p:nvPr/>
        </p:nvSpPr>
        <p:spPr>
          <a:xfrm>
            <a:off x="1704131" y="1086865"/>
            <a:ext cx="852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>
                <a:solidFill>
                  <a:schemeClr val="bg1"/>
                </a:solidFill>
                <a:latin typeface="Bradley Hand ITC" panose="03070402050302030203" pitchFamily="66" charset="0"/>
              </a:rPr>
              <a:t>?</a:t>
            </a:r>
            <a:endParaRPr lang="LID4096" sz="9600" b="1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pic>
        <p:nvPicPr>
          <p:cNvPr id="11" name="Image 10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691A2F03-EDA6-4818-BB35-C0424EE968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1" t="9412" r="71417" b="73633"/>
          <a:stretch/>
        </p:blipFill>
        <p:spPr>
          <a:xfrm>
            <a:off x="745735" y="365251"/>
            <a:ext cx="1020711" cy="1009375"/>
          </a:xfrm>
          <a:prstGeom prst="rect">
            <a:avLst/>
          </a:prstGeom>
        </p:spPr>
      </p:pic>
      <p:pic>
        <p:nvPicPr>
          <p:cNvPr id="13" name="Image 12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DCA8874A-E109-404F-A1D1-DE6633AE50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3" t="-1850" r="52625" b="84895"/>
          <a:stretch/>
        </p:blipFill>
        <p:spPr>
          <a:xfrm>
            <a:off x="1999948" y="365250"/>
            <a:ext cx="1020711" cy="1009375"/>
          </a:xfrm>
          <a:prstGeom prst="rect">
            <a:avLst/>
          </a:prstGeom>
        </p:spPr>
      </p:pic>
      <p:pic>
        <p:nvPicPr>
          <p:cNvPr id="14" name="Image 13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C2E44710-D1F9-45AB-A3E0-CBF3A2A2B9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9" t="462" r="26716" b="84515"/>
          <a:stretch/>
        </p:blipFill>
        <p:spPr>
          <a:xfrm>
            <a:off x="2572681" y="1578375"/>
            <a:ext cx="852256" cy="894389"/>
          </a:xfrm>
          <a:prstGeom prst="rect">
            <a:avLst/>
          </a:prstGeom>
        </p:spPr>
      </p:pic>
      <p:pic>
        <p:nvPicPr>
          <p:cNvPr id="15" name="Image 14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id="{831714AB-FA5A-4AA4-9661-A96D5772B8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95" t="14936" r="7310" b="70041"/>
          <a:stretch/>
        </p:blipFill>
        <p:spPr>
          <a:xfrm>
            <a:off x="810643" y="2119685"/>
            <a:ext cx="852256" cy="8943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B08D0D-1384-454E-B1E4-F8FB3BF2D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" y="4138288"/>
            <a:ext cx="1002838" cy="2656526"/>
          </a:xfrm>
          <a:prstGeom prst="rect">
            <a:avLst/>
          </a:prstGeom>
        </p:spPr>
      </p:pic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93D789D1-7E6C-4E41-A231-5197A7354EFD}"/>
              </a:ext>
            </a:extLst>
          </p:cNvPr>
          <p:cNvSpPr/>
          <p:nvPr/>
        </p:nvSpPr>
        <p:spPr>
          <a:xfrm>
            <a:off x="1766446" y="4138288"/>
            <a:ext cx="3854245" cy="894389"/>
          </a:xfrm>
          <a:prstGeom prst="wedgeRoundRectCallout">
            <a:avLst>
              <a:gd name="adj1" fmla="val -77857"/>
              <a:gd name="adj2" fmla="val -8620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Alors , il faut re raconter l'histoire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A26598E-50FD-45C8-80F0-E5BB340068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2461" y="4201474"/>
            <a:ext cx="926464" cy="2656526"/>
          </a:xfrm>
          <a:prstGeom prst="rect">
            <a:avLst/>
          </a:prstGeom>
        </p:spPr>
      </p:pic>
      <p:sp>
        <p:nvSpPr>
          <p:cNvPr id="20" name="Bulle narrative : rectangle à coins arrondis 19">
            <a:extLst>
              <a:ext uri="{FF2B5EF4-FFF2-40B4-BE49-F238E27FC236}">
                <a16:creationId xmlns:a16="http://schemas.microsoft.com/office/drawing/2014/main" id="{E6F996E4-0082-4029-B4D9-FAFC34A56779}"/>
              </a:ext>
            </a:extLst>
          </p:cNvPr>
          <p:cNvSpPr/>
          <p:nvPr/>
        </p:nvSpPr>
        <p:spPr>
          <a:xfrm>
            <a:off x="2028933" y="5076390"/>
            <a:ext cx="3854245" cy="967657"/>
          </a:xfrm>
          <a:prstGeom prst="wedgeRoundRectCallout">
            <a:avLst>
              <a:gd name="adj1" fmla="val 62646"/>
              <a:gd name="adj2" fmla="val -87987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Plus simplement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582B823-F3BE-46AC-8814-DE45673FE7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05" y="0"/>
            <a:ext cx="1981603" cy="219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90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93D789D1-7E6C-4E41-A231-5197A7354EFD}"/>
              </a:ext>
            </a:extLst>
          </p:cNvPr>
          <p:cNvSpPr/>
          <p:nvPr/>
        </p:nvSpPr>
        <p:spPr>
          <a:xfrm>
            <a:off x="1766446" y="4138288"/>
            <a:ext cx="3854245" cy="894389"/>
          </a:xfrm>
          <a:prstGeom prst="wedgeRoundRectCallout">
            <a:avLst>
              <a:gd name="adj1" fmla="val -77857"/>
              <a:gd name="adj2" fmla="val -8620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Avec un dessin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A26598E-50FD-45C8-80F0-E5BB34006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461" y="4201474"/>
            <a:ext cx="926464" cy="26565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582B823-F3BE-46AC-8814-DE45673FE7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05" y="0"/>
            <a:ext cx="1981603" cy="21985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6E8A80-2F80-4061-BF6E-43BFDECD9B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035" y="4103197"/>
            <a:ext cx="2222500" cy="2710366"/>
          </a:xfrm>
          <a:prstGeom prst="rect">
            <a:avLst/>
          </a:prstGeom>
        </p:spPr>
      </p:pic>
      <p:pic>
        <p:nvPicPr>
          <p:cNvPr id="14" name="Image 13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AC8522B7-2C5C-47BB-89EC-28B99873E4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967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93D789D1-7E6C-4E41-A231-5197A7354EFD}"/>
              </a:ext>
            </a:extLst>
          </p:cNvPr>
          <p:cNvSpPr/>
          <p:nvPr/>
        </p:nvSpPr>
        <p:spPr>
          <a:xfrm>
            <a:off x="1766446" y="4138288"/>
            <a:ext cx="3854245" cy="894389"/>
          </a:xfrm>
          <a:prstGeom prst="wedgeRoundRectCallout">
            <a:avLst>
              <a:gd name="adj1" fmla="val -77857"/>
              <a:gd name="adj2" fmla="val -8620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Avec un dessin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582B823-F3BE-46AC-8814-DE45673FE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05" y="0"/>
            <a:ext cx="1981603" cy="21985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6E8A80-2F80-4061-BF6E-43BFDECD9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035" y="4103197"/>
            <a:ext cx="2222500" cy="2710366"/>
          </a:xfrm>
          <a:prstGeom prst="rect">
            <a:avLst/>
          </a:prstGeom>
        </p:spPr>
      </p:pic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4" name="Image 13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50D1139B-ED68-43E9-9EAD-D07A31621D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5560">
            <a:off x="4745879" y="1756320"/>
            <a:ext cx="2746559" cy="2059919"/>
          </a:xfrm>
          <a:prstGeom prst="rect">
            <a:avLst/>
          </a:prstGeom>
        </p:spPr>
      </p:pic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321" y="729064"/>
            <a:ext cx="2814490" cy="28144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26598E-50FD-45C8-80F0-E5BB340068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2461" y="4201474"/>
            <a:ext cx="926464" cy="2656526"/>
          </a:xfrm>
          <a:prstGeom prst="rect">
            <a:avLst/>
          </a:prstGeom>
        </p:spPr>
      </p:pic>
      <p:pic>
        <p:nvPicPr>
          <p:cNvPr id="16" name="Image 15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60A67AA6-28D9-490B-BF0C-6525176AA9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11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93D789D1-7E6C-4E41-A231-5197A7354EFD}"/>
              </a:ext>
            </a:extLst>
          </p:cNvPr>
          <p:cNvSpPr/>
          <p:nvPr/>
        </p:nvSpPr>
        <p:spPr>
          <a:xfrm>
            <a:off x="1766446" y="4138288"/>
            <a:ext cx="3854245" cy="894389"/>
          </a:xfrm>
          <a:prstGeom prst="wedgeRoundRectCallout">
            <a:avLst>
              <a:gd name="adj1" fmla="val -77857"/>
              <a:gd name="adj2" fmla="val -8620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Avec un dessin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582B823-F3BE-46AC-8814-DE45673FE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05" y="0"/>
            <a:ext cx="1981603" cy="21985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6E8A80-2F80-4061-BF6E-43BFDECD9B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035" y="4103197"/>
            <a:ext cx="2222500" cy="2710366"/>
          </a:xfrm>
          <a:prstGeom prst="rect">
            <a:avLst/>
          </a:prstGeom>
        </p:spPr>
      </p:pic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C87CCF56-162B-420B-BB6E-DFADBCC84B24}"/>
              </a:ext>
            </a:extLst>
          </p:cNvPr>
          <p:cNvSpPr/>
          <p:nvPr/>
        </p:nvSpPr>
        <p:spPr>
          <a:xfrm>
            <a:off x="2880941" y="5452985"/>
            <a:ext cx="1533233" cy="676434"/>
          </a:xfrm>
          <a:prstGeom prst="wedgeRoundRectCallout">
            <a:avLst>
              <a:gd name="adj1" fmla="val 169598"/>
              <a:gd name="adj2" fmla="val -155396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HUM !</a:t>
            </a:r>
            <a:endParaRPr lang="LID4096" sz="24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4" name="Image 13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50D1139B-ED68-43E9-9EAD-D07A31621D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5560">
            <a:off x="4745879" y="1756320"/>
            <a:ext cx="2746559" cy="2059919"/>
          </a:xfrm>
          <a:prstGeom prst="rect">
            <a:avLst/>
          </a:prstGeom>
        </p:spPr>
      </p:pic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321" y="729064"/>
            <a:ext cx="2814490" cy="28144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26598E-50FD-45C8-80F0-E5BB340068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2461" y="4201474"/>
            <a:ext cx="926464" cy="2656526"/>
          </a:xfrm>
          <a:prstGeom prst="rect">
            <a:avLst/>
          </a:prstGeom>
        </p:spPr>
      </p:pic>
      <p:pic>
        <p:nvPicPr>
          <p:cNvPr id="16" name="Image 15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A0E351EE-4704-4245-86DF-ADFE178FFA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57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582B823-F3BE-46AC-8814-DE45673FE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05" y="0"/>
            <a:ext cx="1981603" cy="2198525"/>
          </a:xfrm>
          <a:prstGeom prst="rect">
            <a:avLst/>
          </a:prstGeom>
        </p:spPr>
      </p:pic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4" name="Image 13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50D1139B-ED68-43E9-9EAD-D07A31621D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5560">
            <a:off x="4745879" y="1756320"/>
            <a:ext cx="2746559" cy="2059919"/>
          </a:xfrm>
          <a:prstGeom prst="rect">
            <a:avLst/>
          </a:prstGeom>
        </p:spPr>
      </p:pic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321" y="729064"/>
            <a:ext cx="2814490" cy="28144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26598E-50FD-45C8-80F0-E5BB340068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2461" y="4201474"/>
            <a:ext cx="926464" cy="2656526"/>
          </a:xfrm>
          <a:prstGeom prst="rect">
            <a:avLst/>
          </a:prstGeom>
        </p:spPr>
      </p:pic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033C2053-3CB8-4732-9A77-905BB3D6A6F6}"/>
              </a:ext>
            </a:extLst>
          </p:cNvPr>
          <p:cNvSpPr/>
          <p:nvPr/>
        </p:nvSpPr>
        <p:spPr>
          <a:xfrm>
            <a:off x="1386120" y="4048972"/>
            <a:ext cx="4279559" cy="1026680"/>
          </a:xfrm>
          <a:prstGeom prst="wedgeRoundRectCallout">
            <a:avLst>
              <a:gd name="adj1" fmla="val 66764"/>
              <a:gd name="adj2" fmla="val 21032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C'est un peu long à faire non ? 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188A2D8-27FF-4350-99F0-94C4C2A28D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15" y="4165706"/>
            <a:ext cx="805623" cy="2674268"/>
          </a:xfrm>
          <a:prstGeom prst="rect">
            <a:avLst/>
          </a:prstGeom>
        </p:spPr>
      </p:pic>
      <p:pic>
        <p:nvPicPr>
          <p:cNvPr id="18" name="Image 17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652D73AF-5780-4476-8BAB-18CF40F3E3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63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582B823-F3BE-46AC-8814-DE45673FE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05" y="0"/>
            <a:ext cx="1981603" cy="2198525"/>
          </a:xfrm>
          <a:prstGeom prst="rect">
            <a:avLst/>
          </a:prstGeom>
        </p:spPr>
      </p:pic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4" name="Image 13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50D1139B-ED68-43E9-9EAD-D07A31621D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5560">
            <a:off x="4745879" y="1756320"/>
            <a:ext cx="2746559" cy="2059919"/>
          </a:xfrm>
          <a:prstGeom prst="rect">
            <a:avLst/>
          </a:prstGeom>
        </p:spPr>
      </p:pic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321" y="729064"/>
            <a:ext cx="2814490" cy="28144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26598E-50FD-45C8-80F0-E5BB340068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2461" y="4201474"/>
            <a:ext cx="926464" cy="2656526"/>
          </a:xfrm>
          <a:prstGeom prst="rect">
            <a:avLst/>
          </a:prstGeom>
        </p:spPr>
      </p:pic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033C2053-3CB8-4732-9A77-905BB3D6A6F6}"/>
              </a:ext>
            </a:extLst>
          </p:cNvPr>
          <p:cNvSpPr/>
          <p:nvPr/>
        </p:nvSpPr>
        <p:spPr>
          <a:xfrm>
            <a:off x="1386120" y="4048972"/>
            <a:ext cx="4279559" cy="1026680"/>
          </a:xfrm>
          <a:prstGeom prst="wedgeRoundRectCallout">
            <a:avLst>
              <a:gd name="adj1" fmla="val 66764"/>
              <a:gd name="adj2" fmla="val 21032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C'est un peu long à faire non ? </a:t>
            </a:r>
            <a:endParaRPr lang="LID4096" sz="2400">
              <a:latin typeface="Open-Dyslexic" panose="020B0603030804020204" pitchFamily="34" charset="0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C85F7FE1-DA7C-4B0F-A9D1-BA45A603AE3D}"/>
              </a:ext>
            </a:extLst>
          </p:cNvPr>
          <p:cNvSpPr/>
          <p:nvPr/>
        </p:nvSpPr>
        <p:spPr>
          <a:xfrm>
            <a:off x="1006990" y="5155090"/>
            <a:ext cx="4279559" cy="1026680"/>
          </a:xfrm>
          <a:prstGeom prst="wedgeRoundRectCallout">
            <a:avLst>
              <a:gd name="adj1" fmla="val 54656"/>
              <a:gd name="adj2" fmla="val -73969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Avec tous les détails ? Et les couleurs aussi ?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F2D1908-1C2D-404A-BE4D-ADA6F336B7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6" y="4138288"/>
            <a:ext cx="1002838" cy="2656526"/>
          </a:xfrm>
          <a:prstGeom prst="rect">
            <a:avLst/>
          </a:prstGeom>
        </p:spPr>
      </p:pic>
      <p:pic>
        <p:nvPicPr>
          <p:cNvPr id="19" name="Image 18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05C6F964-B8F5-4B61-A420-5C4C74312C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00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321" y="729064"/>
            <a:ext cx="2814490" cy="2814490"/>
          </a:xfrm>
          <a:prstGeom prst="rect">
            <a:avLst/>
          </a:prstGeom>
        </p:spPr>
      </p:pic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B221E8F4-A6C6-4472-8A49-640F83F93E38}"/>
              </a:ext>
            </a:extLst>
          </p:cNvPr>
          <p:cNvSpPr/>
          <p:nvPr/>
        </p:nvSpPr>
        <p:spPr>
          <a:xfrm>
            <a:off x="7473258" y="830784"/>
            <a:ext cx="2814490" cy="3212976"/>
          </a:xfrm>
          <a:prstGeom prst="mathMultiply">
            <a:avLst>
              <a:gd name="adj1" fmla="val 660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110FB762-6B3E-40BA-843B-62626CDD6F55}"/>
              </a:ext>
            </a:extLst>
          </p:cNvPr>
          <p:cNvSpPr/>
          <p:nvPr/>
        </p:nvSpPr>
        <p:spPr>
          <a:xfrm>
            <a:off x="1904252" y="3585900"/>
            <a:ext cx="3854245" cy="1935313"/>
          </a:xfrm>
          <a:prstGeom prst="wedgeRoundRectCallout">
            <a:avLst>
              <a:gd name="adj1" fmla="val 31012"/>
              <a:gd name="adj2" fmla="val -142585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Non, beaucoup plus simple, sans les détails et uniquement avec les informations utiles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065C298-213E-4FA0-8F9E-7CCD0ABD53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89" y="-58772"/>
            <a:ext cx="2421319" cy="229127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BF7F51-0450-48D4-95DC-017A07CB4F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6" y="4138288"/>
            <a:ext cx="1002838" cy="265652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955C00C-C1A7-4600-BEE3-AE0D60F474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22" name="Image 21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59FCDF97-AE94-4C3E-8803-A6129D318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579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88A2D8-27FF-4350-99F0-94C4C2A28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5" y="4165706"/>
            <a:ext cx="805623" cy="2674268"/>
          </a:xfrm>
          <a:prstGeom prst="rect">
            <a:avLst/>
          </a:prstGeom>
        </p:spPr>
      </p:pic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110FB762-6B3E-40BA-843B-62626CDD6F55}"/>
              </a:ext>
            </a:extLst>
          </p:cNvPr>
          <p:cNvSpPr/>
          <p:nvPr/>
        </p:nvSpPr>
        <p:spPr>
          <a:xfrm>
            <a:off x="1904252" y="3585901"/>
            <a:ext cx="3854245" cy="1351860"/>
          </a:xfrm>
          <a:prstGeom prst="wedgeRoundRectCallout">
            <a:avLst>
              <a:gd name="adj1" fmla="val 31012"/>
              <a:gd name="adj2" fmla="val -142585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Sur ta feuille, tu vas faire un schéma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065C298-213E-4FA0-8F9E-7CCD0ABD5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89" y="-58772"/>
            <a:ext cx="2421319" cy="22912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24BCE709-50C1-4430-B991-6DDC337851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6159">
            <a:off x="7543192" y="-59501"/>
            <a:ext cx="2746559" cy="205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8483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88A2D8-27FF-4350-99F0-94C4C2A28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5" y="4165706"/>
            <a:ext cx="805623" cy="267426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065C298-213E-4FA0-8F9E-7CCD0ABD5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89" y="-58772"/>
            <a:ext cx="2421319" cy="22912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EE53C4-5D58-4786-B99F-39296DE3FCC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73452"/>
          <a:stretch/>
        </p:blipFill>
        <p:spPr>
          <a:xfrm rot="709423">
            <a:off x="7467244" y="873120"/>
            <a:ext cx="908303" cy="2228922"/>
          </a:xfrm>
          <a:prstGeom prst="rect">
            <a:avLst/>
          </a:prstGeom>
        </p:spPr>
      </p:pic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03BF31ED-494A-4175-9CFF-9500CDD8B835}"/>
              </a:ext>
            </a:extLst>
          </p:cNvPr>
          <p:cNvSpPr/>
          <p:nvPr/>
        </p:nvSpPr>
        <p:spPr>
          <a:xfrm>
            <a:off x="1358374" y="4165706"/>
            <a:ext cx="4235427" cy="2376131"/>
          </a:xfrm>
          <a:prstGeom prst="wedgeRoundRectCallout">
            <a:avLst>
              <a:gd name="adj1" fmla="val 40408"/>
              <a:gd name="adj2" fmla="val -149619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Dans un schéma, on ne garde que ce qui compte pour nous aider à comprendre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4" name="Image 13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99B1FCEC-9835-41EB-ABE0-D2E9E825C1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6159">
            <a:off x="8332658" y="629851"/>
            <a:ext cx="2746559" cy="205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4627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88A2D8-27FF-4350-99F0-94C4C2A28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5" y="4165706"/>
            <a:ext cx="805623" cy="267426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065C298-213E-4FA0-8F9E-7CCD0ABD5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89" y="-58772"/>
            <a:ext cx="2421319" cy="22912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EE53C4-5D58-4786-B99F-39296DE3FCC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1" r="30229"/>
          <a:stretch/>
        </p:blipFill>
        <p:spPr>
          <a:xfrm rot="709423">
            <a:off x="7451555" y="1024630"/>
            <a:ext cx="2387166" cy="2228922"/>
          </a:xfrm>
          <a:prstGeom prst="rect">
            <a:avLst/>
          </a:prstGeom>
        </p:spPr>
      </p:pic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03BF31ED-494A-4175-9CFF-9500CDD8B835}"/>
              </a:ext>
            </a:extLst>
          </p:cNvPr>
          <p:cNvSpPr/>
          <p:nvPr/>
        </p:nvSpPr>
        <p:spPr>
          <a:xfrm>
            <a:off x="1358374" y="4165706"/>
            <a:ext cx="4235427" cy="2376131"/>
          </a:xfrm>
          <a:prstGeom prst="wedgeRoundRectCallout">
            <a:avLst>
              <a:gd name="adj1" fmla="val 40408"/>
              <a:gd name="adj2" fmla="val -149619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Dans ce schéma, on ne garde que ce qui compte pour nous aider à comprendre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4" name="Image 13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99B1FCEC-9835-41EB-ABE0-D2E9E825C1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16024">
            <a:off x="8821235" y="3317010"/>
            <a:ext cx="2746559" cy="205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7108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88A2D8-27FF-4350-99F0-94C4C2A28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5" y="4165706"/>
            <a:ext cx="805623" cy="267426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065C298-213E-4FA0-8F9E-7CCD0ABD5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89" y="-58772"/>
            <a:ext cx="2421319" cy="22912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EE53C4-5D58-4786-B99F-39296DE3FCC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760"/>
          <a:stretch/>
        </p:blipFill>
        <p:spPr>
          <a:xfrm rot="709423">
            <a:off x="7441221" y="1124418"/>
            <a:ext cx="3361185" cy="2228922"/>
          </a:xfrm>
          <a:prstGeom prst="rect">
            <a:avLst/>
          </a:prstGeom>
        </p:spPr>
      </p:pic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03BF31ED-494A-4175-9CFF-9500CDD8B835}"/>
              </a:ext>
            </a:extLst>
          </p:cNvPr>
          <p:cNvSpPr/>
          <p:nvPr/>
        </p:nvSpPr>
        <p:spPr>
          <a:xfrm>
            <a:off x="1358374" y="4165706"/>
            <a:ext cx="4235427" cy="2376131"/>
          </a:xfrm>
          <a:prstGeom prst="wedgeRoundRectCallout">
            <a:avLst>
              <a:gd name="adj1" fmla="val 40408"/>
              <a:gd name="adj2" fmla="val -149619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Dans ce schéma, on ne garde que ce qui compte pour nous aider à comprendre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4" name="Image 13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99B1FCEC-9835-41EB-ABE0-D2E9E825C1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11878">
            <a:off x="7173562" y="2726175"/>
            <a:ext cx="2746559" cy="205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074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88A2D8-27FF-4350-99F0-94C4C2A28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5" y="4165706"/>
            <a:ext cx="805623" cy="267426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EE53C4-5D58-4786-B99F-39296DE3FCC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760"/>
          <a:stretch/>
        </p:blipFill>
        <p:spPr>
          <a:xfrm rot="709423">
            <a:off x="7441221" y="1124418"/>
            <a:ext cx="3361185" cy="2228922"/>
          </a:xfrm>
          <a:prstGeom prst="rect">
            <a:avLst/>
          </a:prstGeom>
        </p:spPr>
      </p:pic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8A078529-4E0B-4C18-B410-4FC6D086F25E}"/>
              </a:ext>
            </a:extLst>
          </p:cNvPr>
          <p:cNvSpPr/>
          <p:nvPr/>
        </p:nvSpPr>
        <p:spPr>
          <a:xfrm>
            <a:off x="1061076" y="3829294"/>
            <a:ext cx="4013273" cy="1246160"/>
          </a:xfrm>
          <a:prstGeom prst="wedgeRoundRectCallout">
            <a:avLst>
              <a:gd name="adj1" fmla="val 76296"/>
              <a:gd name="adj2" fmla="val 6481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Par exemple, le fait de jouer avec 3 amis ici ne m'aide pas du tout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E96B12A-5396-4BE9-BC3C-A27CE7F009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05" y="0"/>
            <a:ext cx="1981603" cy="219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443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88A2D8-27FF-4350-99F0-94C4C2A28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5" y="4165706"/>
            <a:ext cx="805623" cy="267426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EE53C4-5D58-4786-B99F-39296DE3FCC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760"/>
          <a:stretch/>
        </p:blipFill>
        <p:spPr>
          <a:xfrm rot="709423">
            <a:off x="7441221" y="1124418"/>
            <a:ext cx="3361185" cy="2228922"/>
          </a:xfrm>
          <a:prstGeom prst="rect">
            <a:avLst/>
          </a:prstGeom>
        </p:spPr>
      </p:pic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8A078529-4E0B-4C18-B410-4FC6D086F25E}"/>
              </a:ext>
            </a:extLst>
          </p:cNvPr>
          <p:cNvSpPr/>
          <p:nvPr/>
        </p:nvSpPr>
        <p:spPr>
          <a:xfrm>
            <a:off x="1061076" y="3829294"/>
            <a:ext cx="4013273" cy="1246160"/>
          </a:xfrm>
          <a:prstGeom prst="wedgeRoundRectCallout">
            <a:avLst>
              <a:gd name="adj1" fmla="val 76296"/>
              <a:gd name="adj2" fmla="val 6481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Par exemple, le fait d'avoir 3 amis ici ne m'aide pas du tout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E96B12A-5396-4BE9-BC3C-A27CE7F009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05" y="0"/>
            <a:ext cx="1981603" cy="2198525"/>
          </a:xfrm>
          <a:prstGeom prst="rect">
            <a:avLst/>
          </a:prstGeom>
        </p:spPr>
      </p:pic>
      <p:sp>
        <p:nvSpPr>
          <p:cNvPr id="20" name="Bulle narrative : rectangle à coins arrondis 19">
            <a:extLst>
              <a:ext uri="{FF2B5EF4-FFF2-40B4-BE49-F238E27FC236}">
                <a16:creationId xmlns:a16="http://schemas.microsoft.com/office/drawing/2014/main" id="{D8887BEE-D1BB-482F-9497-7E09E048A22B}"/>
              </a:ext>
            </a:extLst>
          </p:cNvPr>
          <p:cNvSpPr/>
          <p:nvPr/>
        </p:nvSpPr>
        <p:spPr>
          <a:xfrm>
            <a:off x="1473859" y="5251694"/>
            <a:ext cx="4013273" cy="1246160"/>
          </a:xfrm>
          <a:prstGeom prst="wedgeRoundRectCallout">
            <a:avLst>
              <a:gd name="adj1" fmla="val -71043"/>
              <a:gd name="adj2" fmla="val -96247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Donc pas de 3 amis dans le schéma !</a:t>
            </a:r>
            <a:endParaRPr lang="LID4096" sz="2400">
              <a:latin typeface="Open-Dyslexic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0112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88A2D8-27FF-4350-99F0-94C4C2A28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5" y="4165706"/>
            <a:ext cx="805623" cy="267426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EE53C4-5D58-4786-B99F-39296DE3FCC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760"/>
          <a:stretch/>
        </p:blipFill>
        <p:spPr>
          <a:xfrm rot="709423">
            <a:off x="7441221" y="1124418"/>
            <a:ext cx="3361185" cy="2228922"/>
          </a:xfrm>
          <a:prstGeom prst="rect">
            <a:avLst/>
          </a:prstGeom>
        </p:spPr>
      </p:pic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60B4284C-41AA-4095-BC0C-B2F7800C1123}"/>
              </a:ext>
            </a:extLst>
          </p:cNvPr>
          <p:cNvSpPr/>
          <p:nvPr/>
        </p:nvSpPr>
        <p:spPr>
          <a:xfrm>
            <a:off x="1397588" y="3868534"/>
            <a:ext cx="4235427" cy="2165239"/>
          </a:xfrm>
          <a:prstGeom prst="wedgeRoundRectCallout">
            <a:avLst>
              <a:gd name="adj1" fmla="val 41507"/>
              <a:gd name="adj2" fmla="val -138834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Oui c'est ça ! Le schéma ne contient que les informations indispensables, et va t'aider à trouver quel calcul il faut faire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278F4A5-B6C6-49C5-9BCC-D1D0435606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89" y="-58772"/>
            <a:ext cx="2421319" cy="229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81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EE53C4-5D58-4786-B99F-39296DE3FCC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760"/>
          <a:stretch/>
        </p:blipFill>
        <p:spPr>
          <a:xfrm rot="709423">
            <a:off x="7441221" y="1124418"/>
            <a:ext cx="3361185" cy="222892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697D645-EA1C-4C0C-84FB-763DAA2BE4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" y="4138288"/>
            <a:ext cx="1002838" cy="2656526"/>
          </a:xfrm>
          <a:prstGeom prst="rect">
            <a:avLst/>
          </a:prstGeom>
        </p:spPr>
      </p:pic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FB8D90B1-12E7-410C-B873-852069A94C16}"/>
              </a:ext>
            </a:extLst>
          </p:cNvPr>
          <p:cNvSpPr/>
          <p:nvPr/>
        </p:nvSpPr>
        <p:spPr>
          <a:xfrm>
            <a:off x="1429975" y="4138289"/>
            <a:ext cx="4600759" cy="1652912"/>
          </a:xfrm>
          <a:prstGeom prst="wedgeRoundRectCallout">
            <a:avLst>
              <a:gd name="adj1" fmla="val -64146"/>
              <a:gd name="adj2" fmla="val -25364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Mais dis-moi, cela veut dire que je dois toujours faire un schéma sur une feuille?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F85B27E-EFF5-4049-AE2C-15BA05A849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05" y="0"/>
            <a:ext cx="1981603" cy="219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57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EE53C4-5D58-4786-B99F-39296DE3FCC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760"/>
          <a:stretch/>
        </p:blipFill>
        <p:spPr>
          <a:xfrm rot="709423">
            <a:off x="7441221" y="1124418"/>
            <a:ext cx="3361185" cy="222892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278F4A5-B6C6-49C5-9BCC-D1D0435606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89" y="-58772"/>
            <a:ext cx="2421319" cy="229127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697D645-EA1C-4C0C-84FB-763DAA2BE4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6" y="4138288"/>
            <a:ext cx="1002838" cy="2656526"/>
          </a:xfrm>
          <a:prstGeom prst="rect">
            <a:avLst/>
          </a:prstGeom>
        </p:spPr>
      </p:pic>
      <p:sp>
        <p:nvSpPr>
          <p:cNvPr id="20" name="Bulle narrative : rectangle à coins arrondis 19">
            <a:extLst>
              <a:ext uri="{FF2B5EF4-FFF2-40B4-BE49-F238E27FC236}">
                <a16:creationId xmlns:a16="http://schemas.microsoft.com/office/drawing/2014/main" id="{B550DCE6-605F-42C9-A250-4F6AB243EBAA}"/>
              </a:ext>
            </a:extLst>
          </p:cNvPr>
          <p:cNvSpPr/>
          <p:nvPr/>
        </p:nvSpPr>
        <p:spPr>
          <a:xfrm>
            <a:off x="1429975" y="4391549"/>
            <a:ext cx="4482936" cy="1646394"/>
          </a:xfrm>
          <a:prstGeom prst="wedgeRoundRectCallout">
            <a:avLst>
              <a:gd name="adj1" fmla="val 32538"/>
              <a:gd name="adj2" fmla="val -166960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Non, je t'explique comment cela va se passer ...</a:t>
            </a:r>
            <a:endParaRPr lang="LID4096" sz="2400">
              <a:latin typeface="Open-Dyslexic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0356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EE53C4-5D58-4786-B99F-39296DE3FCC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760"/>
          <a:stretch/>
        </p:blipFill>
        <p:spPr>
          <a:xfrm rot="709423">
            <a:off x="7441221" y="1124418"/>
            <a:ext cx="3361185" cy="222892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278F4A5-B6C6-49C5-9BCC-D1D0435606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89" y="-58772"/>
            <a:ext cx="2421319" cy="229127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697D645-EA1C-4C0C-84FB-763DAA2BE4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6" y="4138288"/>
            <a:ext cx="1002838" cy="2656526"/>
          </a:xfrm>
          <a:prstGeom prst="rect">
            <a:avLst/>
          </a:prstGeom>
        </p:spPr>
      </p:pic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172D4E6F-7652-43D1-B50D-182D3519947B}"/>
              </a:ext>
            </a:extLst>
          </p:cNvPr>
          <p:cNvSpPr/>
          <p:nvPr/>
        </p:nvSpPr>
        <p:spPr>
          <a:xfrm>
            <a:off x="1467145" y="4317127"/>
            <a:ext cx="4482936" cy="1256906"/>
          </a:xfrm>
          <a:prstGeom prst="wedgeRoundRectCallout">
            <a:avLst>
              <a:gd name="adj1" fmla="val 33232"/>
              <a:gd name="adj2" fmla="val -165701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Donc au début tu vas tracer le schéma sur ta feuille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8" name="Image 17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63BE1E13-0C75-4B71-9204-E3C1FDDEB4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11878">
            <a:off x="7173562" y="2726175"/>
            <a:ext cx="2746559" cy="205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321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EE53C4-5D58-4786-B99F-39296DE3FC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</a:blip>
          <a:srcRect r="1760"/>
          <a:stretch/>
        </p:blipFill>
        <p:spPr>
          <a:xfrm rot="709423">
            <a:off x="7441221" y="1124418"/>
            <a:ext cx="3361185" cy="22289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E91EFB-50C7-4A72-9D6C-A682B2BE6E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35000"/>
          </a:blip>
          <a:stretch>
            <a:fillRect/>
          </a:stretch>
        </p:blipFill>
        <p:spPr>
          <a:xfrm>
            <a:off x="393715" y="580103"/>
            <a:ext cx="3010274" cy="1721501"/>
          </a:xfrm>
          <a:prstGeom prst="rect">
            <a:avLst/>
          </a:prstGeom>
        </p:spPr>
      </p:pic>
      <p:sp>
        <p:nvSpPr>
          <p:cNvPr id="22" name="Bulle narrative : rectangle à coins arrondis 21">
            <a:extLst>
              <a:ext uri="{FF2B5EF4-FFF2-40B4-BE49-F238E27FC236}">
                <a16:creationId xmlns:a16="http://schemas.microsoft.com/office/drawing/2014/main" id="{11684913-0EC9-484C-A7A4-42988FF9B18B}"/>
              </a:ext>
            </a:extLst>
          </p:cNvPr>
          <p:cNvSpPr/>
          <p:nvPr/>
        </p:nvSpPr>
        <p:spPr>
          <a:xfrm>
            <a:off x="1467145" y="4317127"/>
            <a:ext cx="4482936" cy="1256906"/>
          </a:xfrm>
          <a:prstGeom prst="wedgeRoundRectCallout">
            <a:avLst>
              <a:gd name="adj1" fmla="val 33232"/>
              <a:gd name="adj2" fmla="val -165701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Au fur et à mesure ...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278F4A5-B6C6-49C5-9BCC-D1D0435606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3622">
            <a:off x="3947991" y="-90086"/>
            <a:ext cx="2421319" cy="229127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06BA94F-AFEB-4BD1-9A27-1CEA2F6449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156" y="4170145"/>
            <a:ext cx="991280" cy="2661154"/>
          </a:xfrm>
          <a:prstGeom prst="rect">
            <a:avLst/>
          </a:prstGeom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03398848-350E-4256-9D20-BF619EFBB308}"/>
              </a:ext>
            </a:extLst>
          </p:cNvPr>
          <p:cNvSpPr/>
          <p:nvPr/>
        </p:nvSpPr>
        <p:spPr>
          <a:xfrm>
            <a:off x="3388896" y="1531001"/>
            <a:ext cx="3728214" cy="1541206"/>
          </a:xfrm>
          <a:custGeom>
            <a:avLst/>
            <a:gdLst>
              <a:gd name="connsiteX0" fmla="*/ 0 w 3728214"/>
              <a:gd name="connsiteY0" fmla="*/ 770603 h 1541206"/>
              <a:gd name="connsiteX1" fmla="*/ 362183 w 3728214"/>
              <a:gd name="connsiteY1" fmla="*/ 408420 h 1541206"/>
              <a:gd name="connsiteX2" fmla="*/ 770603 w 3728214"/>
              <a:gd name="connsiteY2" fmla="*/ 0 h 1541206"/>
              <a:gd name="connsiteX3" fmla="*/ 770603 w 3728214"/>
              <a:gd name="connsiteY3" fmla="*/ 385302 h 1541206"/>
              <a:gd name="connsiteX4" fmla="*/ 1362125 w 3728214"/>
              <a:gd name="connsiteY4" fmla="*/ 385302 h 1541206"/>
              <a:gd name="connsiteX5" fmla="*/ 1953647 w 3728214"/>
              <a:gd name="connsiteY5" fmla="*/ 385302 h 1541206"/>
              <a:gd name="connsiteX6" fmla="*/ 2604322 w 3728214"/>
              <a:gd name="connsiteY6" fmla="*/ 385302 h 1541206"/>
              <a:gd name="connsiteX7" fmla="*/ 3166268 w 3728214"/>
              <a:gd name="connsiteY7" fmla="*/ 385302 h 1541206"/>
              <a:gd name="connsiteX8" fmla="*/ 3728214 w 3728214"/>
              <a:gd name="connsiteY8" fmla="*/ 385302 h 1541206"/>
              <a:gd name="connsiteX9" fmla="*/ 3728214 w 3728214"/>
              <a:gd name="connsiteY9" fmla="*/ 755191 h 1541206"/>
              <a:gd name="connsiteX10" fmla="*/ 3728214 w 3728214"/>
              <a:gd name="connsiteY10" fmla="*/ 1155905 h 1541206"/>
              <a:gd name="connsiteX11" fmla="*/ 3107116 w 3728214"/>
              <a:gd name="connsiteY11" fmla="*/ 1155905 h 1541206"/>
              <a:gd name="connsiteX12" fmla="*/ 2486017 w 3728214"/>
              <a:gd name="connsiteY12" fmla="*/ 1155905 h 1541206"/>
              <a:gd name="connsiteX13" fmla="*/ 1894495 w 3728214"/>
              <a:gd name="connsiteY13" fmla="*/ 1155905 h 1541206"/>
              <a:gd name="connsiteX14" fmla="*/ 770603 w 3728214"/>
              <a:gd name="connsiteY14" fmla="*/ 1155905 h 1541206"/>
              <a:gd name="connsiteX15" fmla="*/ 770603 w 3728214"/>
              <a:gd name="connsiteY15" fmla="*/ 1541206 h 1541206"/>
              <a:gd name="connsiteX16" fmla="*/ 400714 w 3728214"/>
              <a:gd name="connsiteY16" fmla="*/ 1171317 h 1541206"/>
              <a:gd name="connsiteX17" fmla="*/ 0 w 3728214"/>
              <a:gd name="connsiteY17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728214" h="1541206" fill="none" extrusionOk="0">
                <a:moveTo>
                  <a:pt x="0" y="770603"/>
                </a:moveTo>
                <a:cubicBezTo>
                  <a:pt x="128534" y="674219"/>
                  <a:pt x="224133" y="516098"/>
                  <a:pt x="362183" y="408420"/>
                </a:cubicBezTo>
                <a:cubicBezTo>
                  <a:pt x="500233" y="300742"/>
                  <a:pt x="613258" y="193153"/>
                  <a:pt x="770603" y="0"/>
                </a:cubicBezTo>
                <a:cubicBezTo>
                  <a:pt x="773167" y="166180"/>
                  <a:pt x="773969" y="238793"/>
                  <a:pt x="770603" y="385302"/>
                </a:cubicBezTo>
                <a:cubicBezTo>
                  <a:pt x="912844" y="373932"/>
                  <a:pt x="1127181" y="380577"/>
                  <a:pt x="1362125" y="385302"/>
                </a:cubicBezTo>
                <a:cubicBezTo>
                  <a:pt x="1597069" y="390027"/>
                  <a:pt x="1701260" y="369275"/>
                  <a:pt x="1953647" y="385302"/>
                </a:cubicBezTo>
                <a:cubicBezTo>
                  <a:pt x="2206034" y="401329"/>
                  <a:pt x="2374929" y="362870"/>
                  <a:pt x="2604322" y="385302"/>
                </a:cubicBezTo>
                <a:cubicBezTo>
                  <a:pt x="2833716" y="407734"/>
                  <a:pt x="2964007" y="388882"/>
                  <a:pt x="3166268" y="385302"/>
                </a:cubicBezTo>
                <a:cubicBezTo>
                  <a:pt x="3368529" y="381722"/>
                  <a:pt x="3600759" y="362872"/>
                  <a:pt x="3728214" y="385302"/>
                </a:cubicBezTo>
                <a:cubicBezTo>
                  <a:pt x="3712767" y="484769"/>
                  <a:pt x="3711012" y="573050"/>
                  <a:pt x="3728214" y="755191"/>
                </a:cubicBezTo>
                <a:cubicBezTo>
                  <a:pt x="3745416" y="937332"/>
                  <a:pt x="3728787" y="1044609"/>
                  <a:pt x="3728214" y="1155905"/>
                </a:cubicBezTo>
                <a:cubicBezTo>
                  <a:pt x="3508365" y="1166744"/>
                  <a:pt x="3406175" y="1153466"/>
                  <a:pt x="3107116" y="1155905"/>
                </a:cubicBezTo>
                <a:cubicBezTo>
                  <a:pt x="2808057" y="1158344"/>
                  <a:pt x="2764439" y="1145647"/>
                  <a:pt x="2486017" y="1155905"/>
                </a:cubicBezTo>
                <a:cubicBezTo>
                  <a:pt x="2207595" y="1166163"/>
                  <a:pt x="2018349" y="1152357"/>
                  <a:pt x="1894495" y="1155905"/>
                </a:cubicBezTo>
                <a:cubicBezTo>
                  <a:pt x="1770641" y="1159453"/>
                  <a:pt x="1021742" y="1108008"/>
                  <a:pt x="770603" y="1155905"/>
                </a:cubicBezTo>
                <a:cubicBezTo>
                  <a:pt x="761003" y="1318350"/>
                  <a:pt x="758196" y="1464091"/>
                  <a:pt x="770603" y="1541206"/>
                </a:cubicBezTo>
                <a:cubicBezTo>
                  <a:pt x="645825" y="1382979"/>
                  <a:pt x="548446" y="1326259"/>
                  <a:pt x="400714" y="1171317"/>
                </a:cubicBezTo>
                <a:cubicBezTo>
                  <a:pt x="252982" y="1016375"/>
                  <a:pt x="160558" y="895907"/>
                  <a:pt x="0" y="770603"/>
                </a:cubicBezTo>
                <a:close/>
              </a:path>
              <a:path w="3728214" h="1541206" stroke="0" extrusionOk="0">
                <a:moveTo>
                  <a:pt x="0" y="770603"/>
                </a:moveTo>
                <a:cubicBezTo>
                  <a:pt x="121524" y="643894"/>
                  <a:pt x="219977" y="519246"/>
                  <a:pt x="362183" y="408420"/>
                </a:cubicBezTo>
                <a:cubicBezTo>
                  <a:pt x="504389" y="297594"/>
                  <a:pt x="696334" y="101726"/>
                  <a:pt x="770603" y="0"/>
                </a:cubicBezTo>
                <a:cubicBezTo>
                  <a:pt x="783351" y="157038"/>
                  <a:pt x="780121" y="289478"/>
                  <a:pt x="770603" y="385302"/>
                </a:cubicBezTo>
                <a:cubicBezTo>
                  <a:pt x="1038197" y="393116"/>
                  <a:pt x="1110873" y="359765"/>
                  <a:pt x="1332549" y="385302"/>
                </a:cubicBezTo>
                <a:cubicBezTo>
                  <a:pt x="1554225" y="410839"/>
                  <a:pt x="1636950" y="371859"/>
                  <a:pt x="1924071" y="385302"/>
                </a:cubicBezTo>
                <a:cubicBezTo>
                  <a:pt x="2211192" y="398745"/>
                  <a:pt x="2301887" y="403570"/>
                  <a:pt x="2515593" y="385302"/>
                </a:cubicBezTo>
                <a:cubicBezTo>
                  <a:pt x="2729299" y="367034"/>
                  <a:pt x="2814420" y="406282"/>
                  <a:pt x="3107116" y="385302"/>
                </a:cubicBezTo>
                <a:cubicBezTo>
                  <a:pt x="3399812" y="364322"/>
                  <a:pt x="3549213" y="415951"/>
                  <a:pt x="3728214" y="385302"/>
                </a:cubicBezTo>
                <a:cubicBezTo>
                  <a:pt x="3724560" y="577343"/>
                  <a:pt x="3731180" y="667220"/>
                  <a:pt x="3728214" y="786016"/>
                </a:cubicBezTo>
                <a:cubicBezTo>
                  <a:pt x="3725248" y="904812"/>
                  <a:pt x="3729030" y="1063449"/>
                  <a:pt x="3728214" y="1155905"/>
                </a:cubicBezTo>
                <a:cubicBezTo>
                  <a:pt x="3464359" y="1175671"/>
                  <a:pt x="3437876" y="1144098"/>
                  <a:pt x="3195844" y="1155905"/>
                </a:cubicBezTo>
                <a:cubicBezTo>
                  <a:pt x="2953812" y="1167713"/>
                  <a:pt x="2822392" y="1148018"/>
                  <a:pt x="2663474" y="1155905"/>
                </a:cubicBezTo>
                <a:cubicBezTo>
                  <a:pt x="2504556" y="1163793"/>
                  <a:pt x="2368021" y="1178485"/>
                  <a:pt x="2101528" y="1155905"/>
                </a:cubicBezTo>
                <a:cubicBezTo>
                  <a:pt x="1835035" y="1133325"/>
                  <a:pt x="1816533" y="1179624"/>
                  <a:pt x="1569158" y="1155905"/>
                </a:cubicBezTo>
                <a:cubicBezTo>
                  <a:pt x="1321783" y="1132187"/>
                  <a:pt x="953668" y="1163308"/>
                  <a:pt x="770603" y="1155905"/>
                </a:cubicBezTo>
                <a:cubicBezTo>
                  <a:pt x="766959" y="1266302"/>
                  <a:pt x="756033" y="1435804"/>
                  <a:pt x="770603" y="1541206"/>
                </a:cubicBezTo>
                <a:cubicBezTo>
                  <a:pt x="625997" y="1377420"/>
                  <a:pt x="468388" y="1243346"/>
                  <a:pt x="393008" y="1163611"/>
                </a:cubicBezTo>
                <a:cubicBezTo>
                  <a:pt x="317628" y="1083876"/>
                  <a:pt x="167231" y="965154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5" name="Image 24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F5BD4302-222B-43FE-9085-B52DD9022B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11878">
            <a:off x="7173562" y="2726175"/>
            <a:ext cx="2746559" cy="205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9724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EE53C4-5D58-4786-B99F-39296DE3FC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50000"/>
          </a:blip>
          <a:srcRect r="1760"/>
          <a:stretch/>
        </p:blipFill>
        <p:spPr>
          <a:xfrm rot="709423">
            <a:off x="7441221" y="1124418"/>
            <a:ext cx="3361185" cy="22289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E91EFB-50C7-4A72-9D6C-A682B2BE6E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35000"/>
          </a:blip>
          <a:stretch>
            <a:fillRect/>
          </a:stretch>
        </p:blipFill>
        <p:spPr>
          <a:xfrm>
            <a:off x="393715" y="580103"/>
            <a:ext cx="3010274" cy="172150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06BA94F-AFEB-4BD1-9A27-1CEA2F6449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156" y="4170145"/>
            <a:ext cx="991280" cy="2661154"/>
          </a:xfrm>
          <a:prstGeom prst="rect">
            <a:avLst/>
          </a:prstGeom>
        </p:spPr>
      </p:pic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10B1D3DA-21A5-4258-B935-E66AFF6D692D}"/>
              </a:ext>
            </a:extLst>
          </p:cNvPr>
          <p:cNvSpPr/>
          <p:nvPr/>
        </p:nvSpPr>
        <p:spPr>
          <a:xfrm>
            <a:off x="1432621" y="4406475"/>
            <a:ext cx="4482936" cy="1256906"/>
          </a:xfrm>
          <a:prstGeom prst="wedgeRoundRectCallout">
            <a:avLst>
              <a:gd name="adj1" fmla="val 32796"/>
              <a:gd name="adj2" fmla="val -175044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Tu en auras moins en moins besoin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7D4FC61-A5BD-4FFA-8BA8-408CFE7467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3622">
            <a:off x="3947991" y="-90086"/>
            <a:ext cx="2421319" cy="2291274"/>
          </a:xfrm>
          <a:prstGeom prst="rect">
            <a:avLst/>
          </a:prstGeom>
        </p:spPr>
      </p:pic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B27E8E5C-2B0D-4A1A-B9EE-D79B17F705F3}"/>
              </a:ext>
            </a:extLst>
          </p:cNvPr>
          <p:cNvSpPr/>
          <p:nvPr/>
        </p:nvSpPr>
        <p:spPr>
          <a:xfrm>
            <a:off x="3388896" y="1531001"/>
            <a:ext cx="3728214" cy="1541206"/>
          </a:xfrm>
          <a:custGeom>
            <a:avLst/>
            <a:gdLst>
              <a:gd name="connsiteX0" fmla="*/ 0 w 3728214"/>
              <a:gd name="connsiteY0" fmla="*/ 770603 h 1541206"/>
              <a:gd name="connsiteX1" fmla="*/ 362183 w 3728214"/>
              <a:gd name="connsiteY1" fmla="*/ 408420 h 1541206"/>
              <a:gd name="connsiteX2" fmla="*/ 770603 w 3728214"/>
              <a:gd name="connsiteY2" fmla="*/ 0 h 1541206"/>
              <a:gd name="connsiteX3" fmla="*/ 770603 w 3728214"/>
              <a:gd name="connsiteY3" fmla="*/ 385302 h 1541206"/>
              <a:gd name="connsiteX4" fmla="*/ 1362125 w 3728214"/>
              <a:gd name="connsiteY4" fmla="*/ 385302 h 1541206"/>
              <a:gd name="connsiteX5" fmla="*/ 1953647 w 3728214"/>
              <a:gd name="connsiteY5" fmla="*/ 385302 h 1541206"/>
              <a:gd name="connsiteX6" fmla="*/ 2604322 w 3728214"/>
              <a:gd name="connsiteY6" fmla="*/ 385302 h 1541206"/>
              <a:gd name="connsiteX7" fmla="*/ 3166268 w 3728214"/>
              <a:gd name="connsiteY7" fmla="*/ 385302 h 1541206"/>
              <a:gd name="connsiteX8" fmla="*/ 3728214 w 3728214"/>
              <a:gd name="connsiteY8" fmla="*/ 385302 h 1541206"/>
              <a:gd name="connsiteX9" fmla="*/ 3728214 w 3728214"/>
              <a:gd name="connsiteY9" fmla="*/ 755191 h 1541206"/>
              <a:gd name="connsiteX10" fmla="*/ 3728214 w 3728214"/>
              <a:gd name="connsiteY10" fmla="*/ 1155905 h 1541206"/>
              <a:gd name="connsiteX11" fmla="*/ 3107116 w 3728214"/>
              <a:gd name="connsiteY11" fmla="*/ 1155905 h 1541206"/>
              <a:gd name="connsiteX12" fmla="*/ 2486017 w 3728214"/>
              <a:gd name="connsiteY12" fmla="*/ 1155905 h 1541206"/>
              <a:gd name="connsiteX13" fmla="*/ 1894495 w 3728214"/>
              <a:gd name="connsiteY13" fmla="*/ 1155905 h 1541206"/>
              <a:gd name="connsiteX14" fmla="*/ 770603 w 3728214"/>
              <a:gd name="connsiteY14" fmla="*/ 1155905 h 1541206"/>
              <a:gd name="connsiteX15" fmla="*/ 770603 w 3728214"/>
              <a:gd name="connsiteY15" fmla="*/ 1541206 h 1541206"/>
              <a:gd name="connsiteX16" fmla="*/ 400714 w 3728214"/>
              <a:gd name="connsiteY16" fmla="*/ 1171317 h 1541206"/>
              <a:gd name="connsiteX17" fmla="*/ 0 w 3728214"/>
              <a:gd name="connsiteY17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728214" h="1541206" fill="none" extrusionOk="0">
                <a:moveTo>
                  <a:pt x="0" y="770603"/>
                </a:moveTo>
                <a:cubicBezTo>
                  <a:pt x="128534" y="674219"/>
                  <a:pt x="224133" y="516098"/>
                  <a:pt x="362183" y="408420"/>
                </a:cubicBezTo>
                <a:cubicBezTo>
                  <a:pt x="500233" y="300742"/>
                  <a:pt x="613258" y="193153"/>
                  <a:pt x="770603" y="0"/>
                </a:cubicBezTo>
                <a:cubicBezTo>
                  <a:pt x="773167" y="166180"/>
                  <a:pt x="773969" y="238793"/>
                  <a:pt x="770603" y="385302"/>
                </a:cubicBezTo>
                <a:cubicBezTo>
                  <a:pt x="912844" y="373932"/>
                  <a:pt x="1127181" y="380577"/>
                  <a:pt x="1362125" y="385302"/>
                </a:cubicBezTo>
                <a:cubicBezTo>
                  <a:pt x="1597069" y="390027"/>
                  <a:pt x="1701260" y="369275"/>
                  <a:pt x="1953647" y="385302"/>
                </a:cubicBezTo>
                <a:cubicBezTo>
                  <a:pt x="2206034" y="401329"/>
                  <a:pt x="2374929" y="362870"/>
                  <a:pt x="2604322" y="385302"/>
                </a:cubicBezTo>
                <a:cubicBezTo>
                  <a:pt x="2833716" y="407734"/>
                  <a:pt x="2964007" y="388882"/>
                  <a:pt x="3166268" y="385302"/>
                </a:cubicBezTo>
                <a:cubicBezTo>
                  <a:pt x="3368529" y="381722"/>
                  <a:pt x="3600759" y="362872"/>
                  <a:pt x="3728214" y="385302"/>
                </a:cubicBezTo>
                <a:cubicBezTo>
                  <a:pt x="3712767" y="484769"/>
                  <a:pt x="3711012" y="573050"/>
                  <a:pt x="3728214" y="755191"/>
                </a:cubicBezTo>
                <a:cubicBezTo>
                  <a:pt x="3745416" y="937332"/>
                  <a:pt x="3728787" y="1044609"/>
                  <a:pt x="3728214" y="1155905"/>
                </a:cubicBezTo>
                <a:cubicBezTo>
                  <a:pt x="3508365" y="1166744"/>
                  <a:pt x="3406175" y="1153466"/>
                  <a:pt x="3107116" y="1155905"/>
                </a:cubicBezTo>
                <a:cubicBezTo>
                  <a:pt x="2808057" y="1158344"/>
                  <a:pt x="2764439" y="1145647"/>
                  <a:pt x="2486017" y="1155905"/>
                </a:cubicBezTo>
                <a:cubicBezTo>
                  <a:pt x="2207595" y="1166163"/>
                  <a:pt x="2018349" y="1152357"/>
                  <a:pt x="1894495" y="1155905"/>
                </a:cubicBezTo>
                <a:cubicBezTo>
                  <a:pt x="1770641" y="1159453"/>
                  <a:pt x="1021742" y="1108008"/>
                  <a:pt x="770603" y="1155905"/>
                </a:cubicBezTo>
                <a:cubicBezTo>
                  <a:pt x="761003" y="1318350"/>
                  <a:pt x="758196" y="1464091"/>
                  <a:pt x="770603" y="1541206"/>
                </a:cubicBezTo>
                <a:cubicBezTo>
                  <a:pt x="645825" y="1382979"/>
                  <a:pt x="548446" y="1326259"/>
                  <a:pt x="400714" y="1171317"/>
                </a:cubicBezTo>
                <a:cubicBezTo>
                  <a:pt x="252982" y="1016375"/>
                  <a:pt x="160558" y="895907"/>
                  <a:pt x="0" y="770603"/>
                </a:cubicBezTo>
                <a:close/>
              </a:path>
              <a:path w="3728214" h="1541206" stroke="0" extrusionOk="0">
                <a:moveTo>
                  <a:pt x="0" y="770603"/>
                </a:moveTo>
                <a:cubicBezTo>
                  <a:pt x="121524" y="643894"/>
                  <a:pt x="219977" y="519246"/>
                  <a:pt x="362183" y="408420"/>
                </a:cubicBezTo>
                <a:cubicBezTo>
                  <a:pt x="504389" y="297594"/>
                  <a:pt x="696334" y="101726"/>
                  <a:pt x="770603" y="0"/>
                </a:cubicBezTo>
                <a:cubicBezTo>
                  <a:pt x="783351" y="157038"/>
                  <a:pt x="780121" y="289478"/>
                  <a:pt x="770603" y="385302"/>
                </a:cubicBezTo>
                <a:cubicBezTo>
                  <a:pt x="1038197" y="393116"/>
                  <a:pt x="1110873" y="359765"/>
                  <a:pt x="1332549" y="385302"/>
                </a:cubicBezTo>
                <a:cubicBezTo>
                  <a:pt x="1554225" y="410839"/>
                  <a:pt x="1636950" y="371859"/>
                  <a:pt x="1924071" y="385302"/>
                </a:cubicBezTo>
                <a:cubicBezTo>
                  <a:pt x="2211192" y="398745"/>
                  <a:pt x="2301887" y="403570"/>
                  <a:pt x="2515593" y="385302"/>
                </a:cubicBezTo>
                <a:cubicBezTo>
                  <a:pt x="2729299" y="367034"/>
                  <a:pt x="2814420" y="406282"/>
                  <a:pt x="3107116" y="385302"/>
                </a:cubicBezTo>
                <a:cubicBezTo>
                  <a:pt x="3399812" y="364322"/>
                  <a:pt x="3549213" y="415951"/>
                  <a:pt x="3728214" y="385302"/>
                </a:cubicBezTo>
                <a:cubicBezTo>
                  <a:pt x="3724560" y="577343"/>
                  <a:pt x="3731180" y="667220"/>
                  <a:pt x="3728214" y="786016"/>
                </a:cubicBezTo>
                <a:cubicBezTo>
                  <a:pt x="3725248" y="904812"/>
                  <a:pt x="3729030" y="1063449"/>
                  <a:pt x="3728214" y="1155905"/>
                </a:cubicBezTo>
                <a:cubicBezTo>
                  <a:pt x="3464359" y="1175671"/>
                  <a:pt x="3437876" y="1144098"/>
                  <a:pt x="3195844" y="1155905"/>
                </a:cubicBezTo>
                <a:cubicBezTo>
                  <a:pt x="2953812" y="1167713"/>
                  <a:pt x="2822392" y="1148018"/>
                  <a:pt x="2663474" y="1155905"/>
                </a:cubicBezTo>
                <a:cubicBezTo>
                  <a:pt x="2504556" y="1163793"/>
                  <a:pt x="2368021" y="1178485"/>
                  <a:pt x="2101528" y="1155905"/>
                </a:cubicBezTo>
                <a:cubicBezTo>
                  <a:pt x="1835035" y="1133325"/>
                  <a:pt x="1816533" y="1179624"/>
                  <a:pt x="1569158" y="1155905"/>
                </a:cubicBezTo>
                <a:cubicBezTo>
                  <a:pt x="1321783" y="1132187"/>
                  <a:pt x="953668" y="1163308"/>
                  <a:pt x="770603" y="1155905"/>
                </a:cubicBezTo>
                <a:cubicBezTo>
                  <a:pt x="766959" y="1266302"/>
                  <a:pt x="756033" y="1435804"/>
                  <a:pt x="770603" y="1541206"/>
                </a:cubicBezTo>
                <a:cubicBezTo>
                  <a:pt x="625997" y="1377420"/>
                  <a:pt x="468388" y="1243346"/>
                  <a:pt x="393008" y="1163611"/>
                </a:cubicBezTo>
                <a:cubicBezTo>
                  <a:pt x="317628" y="1083876"/>
                  <a:pt x="167231" y="965154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9" name="Image 18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9AB8D6C6-2CB1-4788-8EB6-7C1F29756AB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11878">
            <a:off x="7173562" y="2726175"/>
            <a:ext cx="2746559" cy="205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703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EE53C4-5D58-4786-B99F-39296DE3FC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50000"/>
          </a:blip>
          <a:srcRect r="1760"/>
          <a:stretch/>
        </p:blipFill>
        <p:spPr>
          <a:xfrm rot="709423">
            <a:off x="7441221" y="1124418"/>
            <a:ext cx="3361185" cy="22289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E91EFB-50C7-4A72-9D6C-A682B2BE6E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35000"/>
          </a:blip>
          <a:stretch>
            <a:fillRect/>
          </a:stretch>
        </p:blipFill>
        <p:spPr>
          <a:xfrm>
            <a:off x="393715" y="580103"/>
            <a:ext cx="3010274" cy="172150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06BA94F-AFEB-4BD1-9A27-1CEA2F6449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156" y="4170145"/>
            <a:ext cx="991280" cy="2661154"/>
          </a:xfrm>
          <a:prstGeom prst="rect">
            <a:avLst/>
          </a:prstGeom>
        </p:spPr>
      </p:pic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10B1D3DA-21A5-4258-B935-E66AFF6D692D}"/>
              </a:ext>
            </a:extLst>
          </p:cNvPr>
          <p:cNvSpPr/>
          <p:nvPr/>
        </p:nvSpPr>
        <p:spPr>
          <a:xfrm>
            <a:off x="1358290" y="3954752"/>
            <a:ext cx="4482936" cy="1256906"/>
          </a:xfrm>
          <a:prstGeom prst="wedgeRoundRectCallout">
            <a:avLst>
              <a:gd name="adj1" fmla="val 37977"/>
              <a:gd name="adj2" fmla="val -134627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Et puis au fur et à mesure tu en auras moins besoin !</a:t>
            </a:r>
            <a:endParaRPr lang="LID4096" sz="2400">
              <a:latin typeface="Open-Dyslexic" panose="020B0603030804020204" pitchFamily="34" charset="0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0C1F9982-4DDE-4615-AE31-27081F7842D7}"/>
              </a:ext>
            </a:extLst>
          </p:cNvPr>
          <p:cNvSpPr/>
          <p:nvPr/>
        </p:nvSpPr>
        <p:spPr>
          <a:xfrm>
            <a:off x="1147428" y="5054777"/>
            <a:ext cx="4482936" cy="1256906"/>
          </a:xfrm>
          <a:prstGeom prst="wedgeRoundRectCallout">
            <a:avLst>
              <a:gd name="adj1" fmla="val 29365"/>
              <a:gd name="adj2" fmla="val -58644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Car tu commenceras à le faire directement dans ta tête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ACAE3B2-71FD-4754-AF90-1055AB3FE7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3622">
            <a:off x="3947991" y="-90086"/>
            <a:ext cx="2421319" cy="2291274"/>
          </a:xfrm>
          <a:prstGeom prst="rect">
            <a:avLst/>
          </a:prstGeom>
        </p:spPr>
      </p:pic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2D76A4C0-2CEB-4065-A509-7CD1286D3E7D}"/>
              </a:ext>
            </a:extLst>
          </p:cNvPr>
          <p:cNvSpPr/>
          <p:nvPr/>
        </p:nvSpPr>
        <p:spPr>
          <a:xfrm>
            <a:off x="3388896" y="1531001"/>
            <a:ext cx="3728214" cy="1541206"/>
          </a:xfrm>
          <a:custGeom>
            <a:avLst/>
            <a:gdLst>
              <a:gd name="connsiteX0" fmla="*/ 0 w 3728214"/>
              <a:gd name="connsiteY0" fmla="*/ 770603 h 1541206"/>
              <a:gd name="connsiteX1" fmla="*/ 362183 w 3728214"/>
              <a:gd name="connsiteY1" fmla="*/ 408420 h 1541206"/>
              <a:gd name="connsiteX2" fmla="*/ 770603 w 3728214"/>
              <a:gd name="connsiteY2" fmla="*/ 0 h 1541206"/>
              <a:gd name="connsiteX3" fmla="*/ 770603 w 3728214"/>
              <a:gd name="connsiteY3" fmla="*/ 385302 h 1541206"/>
              <a:gd name="connsiteX4" fmla="*/ 1362125 w 3728214"/>
              <a:gd name="connsiteY4" fmla="*/ 385302 h 1541206"/>
              <a:gd name="connsiteX5" fmla="*/ 1953647 w 3728214"/>
              <a:gd name="connsiteY5" fmla="*/ 385302 h 1541206"/>
              <a:gd name="connsiteX6" fmla="*/ 2604322 w 3728214"/>
              <a:gd name="connsiteY6" fmla="*/ 385302 h 1541206"/>
              <a:gd name="connsiteX7" fmla="*/ 3166268 w 3728214"/>
              <a:gd name="connsiteY7" fmla="*/ 385302 h 1541206"/>
              <a:gd name="connsiteX8" fmla="*/ 3728214 w 3728214"/>
              <a:gd name="connsiteY8" fmla="*/ 385302 h 1541206"/>
              <a:gd name="connsiteX9" fmla="*/ 3728214 w 3728214"/>
              <a:gd name="connsiteY9" fmla="*/ 755191 h 1541206"/>
              <a:gd name="connsiteX10" fmla="*/ 3728214 w 3728214"/>
              <a:gd name="connsiteY10" fmla="*/ 1155905 h 1541206"/>
              <a:gd name="connsiteX11" fmla="*/ 3107116 w 3728214"/>
              <a:gd name="connsiteY11" fmla="*/ 1155905 h 1541206"/>
              <a:gd name="connsiteX12" fmla="*/ 2486017 w 3728214"/>
              <a:gd name="connsiteY12" fmla="*/ 1155905 h 1541206"/>
              <a:gd name="connsiteX13" fmla="*/ 1894495 w 3728214"/>
              <a:gd name="connsiteY13" fmla="*/ 1155905 h 1541206"/>
              <a:gd name="connsiteX14" fmla="*/ 770603 w 3728214"/>
              <a:gd name="connsiteY14" fmla="*/ 1155905 h 1541206"/>
              <a:gd name="connsiteX15" fmla="*/ 770603 w 3728214"/>
              <a:gd name="connsiteY15" fmla="*/ 1541206 h 1541206"/>
              <a:gd name="connsiteX16" fmla="*/ 400714 w 3728214"/>
              <a:gd name="connsiteY16" fmla="*/ 1171317 h 1541206"/>
              <a:gd name="connsiteX17" fmla="*/ 0 w 3728214"/>
              <a:gd name="connsiteY17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728214" h="1541206" fill="none" extrusionOk="0">
                <a:moveTo>
                  <a:pt x="0" y="770603"/>
                </a:moveTo>
                <a:cubicBezTo>
                  <a:pt x="128534" y="674219"/>
                  <a:pt x="224133" y="516098"/>
                  <a:pt x="362183" y="408420"/>
                </a:cubicBezTo>
                <a:cubicBezTo>
                  <a:pt x="500233" y="300742"/>
                  <a:pt x="613258" y="193153"/>
                  <a:pt x="770603" y="0"/>
                </a:cubicBezTo>
                <a:cubicBezTo>
                  <a:pt x="773167" y="166180"/>
                  <a:pt x="773969" y="238793"/>
                  <a:pt x="770603" y="385302"/>
                </a:cubicBezTo>
                <a:cubicBezTo>
                  <a:pt x="912844" y="373932"/>
                  <a:pt x="1127181" y="380577"/>
                  <a:pt x="1362125" y="385302"/>
                </a:cubicBezTo>
                <a:cubicBezTo>
                  <a:pt x="1597069" y="390027"/>
                  <a:pt x="1701260" y="369275"/>
                  <a:pt x="1953647" y="385302"/>
                </a:cubicBezTo>
                <a:cubicBezTo>
                  <a:pt x="2206034" y="401329"/>
                  <a:pt x="2374929" y="362870"/>
                  <a:pt x="2604322" y="385302"/>
                </a:cubicBezTo>
                <a:cubicBezTo>
                  <a:pt x="2833716" y="407734"/>
                  <a:pt x="2964007" y="388882"/>
                  <a:pt x="3166268" y="385302"/>
                </a:cubicBezTo>
                <a:cubicBezTo>
                  <a:pt x="3368529" y="381722"/>
                  <a:pt x="3600759" y="362872"/>
                  <a:pt x="3728214" y="385302"/>
                </a:cubicBezTo>
                <a:cubicBezTo>
                  <a:pt x="3712767" y="484769"/>
                  <a:pt x="3711012" y="573050"/>
                  <a:pt x="3728214" y="755191"/>
                </a:cubicBezTo>
                <a:cubicBezTo>
                  <a:pt x="3745416" y="937332"/>
                  <a:pt x="3728787" y="1044609"/>
                  <a:pt x="3728214" y="1155905"/>
                </a:cubicBezTo>
                <a:cubicBezTo>
                  <a:pt x="3508365" y="1166744"/>
                  <a:pt x="3406175" y="1153466"/>
                  <a:pt x="3107116" y="1155905"/>
                </a:cubicBezTo>
                <a:cubicBezTo>
                  <a:pt x="2808057" y="1158344"/>
                  <a:pt x="2764439" y="1145647"/>
                  <a:pt x="2486017" y="1155905"/>
                </a:cubicBezTo>
                <a:cubicBezTo>
                  <a:pt x="2207595" y="1166163"/>
                  <a:pt x="2018349" y="1152357"/>
                  <a:pt x="1894495" y="1155905"/>
                </a:cubicBezTo>
                <a:cubicBezTo>
                  <a:pt x="1770641" y="1159453"/>
                  <a:pt x="1021742" y="1108008"/>
                  <a:pt x="770603" y="1155905"/>
                </a:cubicBezTo>
                <a:cubicBezTo>
                  <a:pt x="761003" y="1318350"/>
                  <a:pt x="758196" y="1464091"/>
                  <a:pt x="770603" y="1541206"/>
                </a:cubicBezTo>
                <a:cubicBezTo>
                  <a:pt x="645825" y="1382979"/>
                  <a:pt x="548446" y="1326259"/>
                  <a:pt x="400714" y="1171317"/>
                </a:cubicBezTo>
                <a:cubicBezTo>
                  <a:pt x="252982" y="1016375"/>
                  <a:pt x="160558" y="895907"/>
                  <a:pt x="0" y="770603"/>
                </a:cubicBezTo>
                <a:close/>
              </a:path>
              <a:path w="3728214" h="1541206" stroke="0" extrusionOk="0">
                <a:moveTo>
                  <a:pt x="0" y="770603"/>
                </a:moveTo>
                <a:cubicBezTo>
                  <a:pt x="121524" y="643894"/>
                  <a:pt x="219977" y="519246"/>
                  <a:pt x="362183" y="408420"/>
                </a:cubicBezTo>
                <a:cubicBezTo>
                  <a:pt x="504389" y="297594"/>
                  <a:pt x="696334" y="101726"/>
                  <a:pt x="770603" y="0"/>
                </a:cubicBezTo>
                <a:cubicBezTo>
                  <a:pt x="783351" y="157038"/>
                  <a:pt x="780121" y="289478"/>
                  <a:pt x="770603" y="385302"/>
                </a:cubicBezTo>
                <a:cubicBezTo>
                  <a:pt x="1038197" y="393116"/>
                  <a:pt x="1110873" y="359765"/>
                  <a:pt x="1332549" y="385302"/>
                </a:cubicBezTo>
                <a:cubicBezTo>
                  <a:pt x="1554225" y="410839"/>
                  <a:pt x="1636950" y="371859"/>
                  <a:pt x="1924071" y="385302"/>
                </a:cubicBezTo>
                <a:cubicBezTo>
                  <a:pt x="2211192" y="398745"/>
                  <a:pt x="2301887" y="403570"/>
                  <a:pt x="2515593" y="385302"/>
                </a:cubicBezTo>
                <a:cubicBezTo>
                  <a:pt x="2729299" y="367034"/>
                  <a:pt x="2814420" y="406282"/>
                  <a:pt x="3107116" y="385302"/>
                </a:cubicBezTo>
                <a:cubicBezTo>
                  <a:pt x="3399812" y="364322"/>
                  <a:pt x="3549213" y="415951"/>
                  <a:pt x="3728214" y="385302"/>
                </a:cubicBezTo>
                <a:cubicBezTo>
                  <a:pt x="3724560" y="577343"/>
                  <a:pt x="3731180" y="667220"/>
                  <a:pt x="3728214" y="786016"/>
                </a:cubicBezTo>
                <a:cubicBezTo>
                  <a:pt x="3725248" y="904812"/>
                  <a:pt x="3729030" y="1063449"/>
                  <a:pt x="3728214" y="1155905"/>
                </a:cubicBezTo>
                <a:cubicBezTo>
                  <a:pt x="3464359" y="1175671"/>
                  <a:pt x="3437876" y="1144098"/>
                  <a:pt x="3195844" y="1155905"/>
                </a:cubicBezTo>
                <a:cubicBezTo>
                  <a:pt x="2953812" y="1167713"/>
                  <a:pt x="2822392" y="1148018"/>
                  <a:pt x="2663474" y="1155905"/>
                </a:cubicBezTo>
                <a:cubicBezTo>
                  <a:pt x="2504556" y="1163793"/>
                  <a:pt x="2368021" y="1178485"/>
                  <a:pt x="2101528" y="1155905"/>
                </a:cubicBezTo>
                <a:cubicBezTo>
                  <a:pt x="1835035" y="1133325"/>
                  <a:pt x="1816533" y="1179624"/>
                  <a:pt x="1569158" y="1155905"/>
                </a:cubicBezTo>
                <a:cubicBezTo>
                  <a:pt x="1321783" y="1132187"/>
                  <a:pt x="953668" y="1163308"/>
                  <a:pt x="770603" y="1155905"/>
                </a:cubicBezTo>
                <a:cubicBezTo>
                  <a:pt x="766959" y="1266302"/>
                  <a:pt x="756033" y="1435804"/>
                  <a:pt x="770603" y="1541206"/>
                </a:cubicBezTo>
                <a:cubicBezTo>
                  <a:pt x="625997" y="1377420"/>
                  <a:pt x="468388" y="1243346"/>
                  <a:pt x="393008" y="1163611"/>
                </a:cubicBezTo>
                <a:cubicBezTo>
                  <a:pt x="317628" y="1083876"/>
                  <a:pt x="167231" y="965154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2" name="Image 21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B3D5561D-DF9C-413B-9F8A-AEBEC854F70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11878">
            <a:off x="7173562" y="2726175"/>
            <a:ext cx="2746559" cy="205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651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3" name="Rectangle : avec coin rogné 12">
            <a:extLst>
              <a:ext uri="{FF2B5EF4-FFF2-40B4-BE49-F238E27FC236}">
                <a16:creationId xmlns:a16="http://schemas.microsoft.com/office/drawing/2014/main" id="{AFA5DB0E-8B63-4F44-A3B6-755266A4FD73}"/>
              </a:ext>
            </a:extLst>
          </p:cNvPr>
          <p:cNvSpPr/>
          <p:nvPr/>
        </p:nvSpPr>
        <p:spPr>
          <a:xfrm rot="621674">
            <a:off x="6738840" y="696135"/>
            <a:ext cx="4824884" cy="4439197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EE53C4-5D58-4786-B99F-39296DE3FC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20000"/>
          </a:blip>
          <a:srcRect r="1760"/>
          <a:stretch/>
        </p:blipFill>
        <p:spPr>
          <a:xfrm rot="709423">
            <a:off x="7441221" y="1124418"/>
            <a:ext cx="3361185" cy="22289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E91EFB-50C7-4A72-9D6C-A682B2BE6E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5000"/>
          </a:blip>
          <a:stretch>
            <a:fillRect/>
          </a:stretch>
        </p:blipFill>
        <p:spPr>
          <a:xfrm>
            <a:off x="393715" y="580103"/>
            <a:ext cx="3010274" cy="17215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74D6865-2805-48B4-935E-106BCCD48B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156" y="4170145"/>
            <a:ext cx="991280" cy="2661154"/>
          </a:xfrm>
          <a:prstGeom prst="rect">
            <a:avLst/>
          </a:prstGeom>
        </p:spPr>
      </p:pic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76875C59-A4F7-459F-ACC7-48BE717A782E}"/>
              </a:ext>
            </a:extLst>
          </p:cNvPr>
          <p:cNvSpPr/>
          <p:nvPr/>
        </p:nvSpPr>
        <p:spPr>
          <a:xfrm>
            <a:off x="1358290" y="3954752"/>
            <a:ext cx="4482936" cy="1256906"/>
          </a:xfrm>
          <a:prstGeom prst="wedgeRoundRectCallout">
            <a:avLst>
              <a:gd name="adj1" fmla="val 37977"/>
              <a:gd name="adj2" fmla="val -134627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Et puis au fur et à mesure tu en auras moins besoin !</a:t>
            </a:r>
            <a:endParaRPr lang="LID4096" sz="2400">
              <a:latin typeface="Open-Dyslexic" panose="020B0603030804020204" pitchFamily="34" charset="0"/>
            </a:endParaRPr>
          </a:p>
        </p:txBody>
      </p: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625C21DB-FCBC-48A2-BFE4-E0D14A0CD937}"/>
              </a:ext>
            </a:extLst>
          </p:cNvPr>
          <p:cNvSpPr/>
          <p:nvPr/>
        </p:nvSpPr>
        <p:spPr>
          <a:xfrm>
            <a:off x="1147428" y="5054777"/>
            <a:ext cx="4482936" cy="1256906"/>
          </a:xfrm>
          <a:prstGeom prst="wedgeRoundRectCallout">
            <a:avLst>
              <a:gd name="adj1" fmla="val 29365"/>
              <a:gd name="adj2" fmla="val -58644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Car tu commenceras à le faire directement dans ta tête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440B721-F026-42B1-B79A-7ACF5A74D1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3622">
            <a:off x="3947991" y="-90086"/>
            <a:ext cx="2421319" cy="2291274"/>
          </a:xfrm>
          <a:prstGeom prst="rect">
            <a:avLst/>
          </a:prstGeom>
        </p:spPr>
      </p:pic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071A9D5F-6DCD-47A9-B2B7-D538C1BAD5A4}"/>
              </a:ext>
            </a:extLst>
          </p:cNvPr>
          <p:cNvSpPr/>
          <p:nvPr/>
        </p:nvSpPr>
        <p:spPr>
          <a:xfrm>
            <a:off x="3388896" y="1531001"/>
            <a:ext cx="3728214" cy="1541206"/>
          </a:xfrm>
          <a:custGeom>
            <a:avLst/>
            <a:gdLst>
              <a:gd name="connsiteX0" fmla="*/ 0 w 3728214"/>
              <a:gd name="connsiteY0" fmla="*/ 770603 h 1541206"/>
              <a:gd name="connsiteX1" fmla="*/ 362183 w 3728214"/>
              <a:gd name="connsiteY1" fmla="*/ 408420 h 1541206"/>
              <a:gd name="connsiteX2" fmla="*/ 770603 w 3728214"/>
              <a:gd name="connsiteY2" fmla="*/ 0 h 1541206"/>
              <a:gd name="connsiteX3" fmla="*/ 770603 w 3728214"/>
              <a:gd name="connsiteY3" fmla="*/ 385302 h 1541206"/>
              <a:gd name="connsiteX4" fmla="*/ 1362125 w 3728214"/>
              <a:gd name="connsiteY4" fmla="*/ 385302 h 1541206"/>
              <a:gd name="connsiteX5" fmla="*/ 1953647 w 3728214"/>
              <a:gd name="connsiteY5" fmla="*/ 385302 h 1541206"/>
              <a:gd name="connsiteX6" fmla="*/ 2604322 w 3728214"/>
              <a:gd name="connsiteY6" fmla="*/ 385302 h 1541206"/>
              <a:gd name="connsiteX7" fmla="*/ 3166268 w 3728214"/>
              <a:gd name="connsiteY7" fmla="*/ 385302 h 1541206"/>
              <a:gd name="connsiteX8" fmla="*/ 3728214 w 3728214"/>
              <a:gd name="connsiteY8" fmla="*/ 385302 h 1541206"/>
              <a:gd name="connsiteX9" fmla="*/ 3728214 w 3728214"/>
              <a:gd name="connsiteY9" fmla="*/ 755191 h 1541206"/>
              <a:gd name="connsiteX10" fmla="*/ 3728214 w 3728214"/>
              <a:gd name="connsiteY10" fmla="*/ 1155905 h 1541206"/>
              <a:gd name="connsiteX11" fmla="*/ 3107116 w 3728214"/>
              <a:gd name="connsiteY11" fmla="*/ 1155905 h 1541206"/>
              <a:gd name="connsiteX12" fmla="*/ 2486017 w 3728214"/>
              <a:gd name="connsiteY12" fmla="*/ 1155905 h 1541206"/>
              <a:gd name="connsiteX13" fmla="*/ 1894495 w 3728214"/>
              <a:gd name="connsiteY13" fmla="*/ 1155905 h 1541206"/>
              <a:gd name="connsiteX14" fmla="*/ 770603 w 3728214"/>
              <a:gd name="connsiteY14" fmla="*/ 1155905 h 1541206"/>
              <a:gd name="connsiteX15" fmla="*/ 770603 w 3728214"/>
              <a:gd name="connsiteY15" fmla="*/ 1541206 h 1541206"/>
              <a:gd name="connsiteX16" fmla="*/ 400714 w 3728214"/>
              <a:gd name="connsiteY16" fmla="*/ 1171317 h 1541206"/>
              <a:gd name="connsiteX17" fmla="*/ 0 w 3728214"/>
              <a:gd name="connsiteY17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728214" h="1541206" fill="none" extrusionOk="0">
                <a:moveTo>
                  <a:pt x="0" y="770603"/>
                </a:moveTo>
                <a:cubicBezTo>
                  <a:pt x="128534" y="674219"/>
                  <a:pt x="224133" y="516098"/>
                  <a:pt x="362183" y="408420"/>
                </a:cubicBezTo>
                <a:cubicBezTo>
                  <a:pt x="500233" y="300742"/>
                  <a:pt x="613258" y="193153"/>
                  <a:pt x="770603" y="0"/>
                </a:cubicBezTo>
                <a:cubicBezTo>
                  <a:pt x="773167" y="166180"/>
                  <a:pt x="773969" y="238793"/>
                  <a:pt x="770603" y="385302"/>
                </a:cubicBezTo>
                <a:cubicBezTo>
                  <a:pt x="912844" y="373932"/>
                  <a:pt x="1127181" y="380577"/>
                  <a:pt x="1362125" y="385302"/>
                </a:cubicBezTo>
                <a:cubicBezTo>
                  <a:pt x="1597069" y="390027"/>
                  <a:pt x="1701260" y="369275"/>
                  <a:pt x="1953647" y="385302"/>
                </a:cubicBezTo>
                <a:cubicBezTo>
                  <a:pt x="2206034" y="401329"/>
                  <a:pt x="2374929" y="362870"/>
                  <a:pt x="2604322" y="385302"/>
                </a:cubicBezTo>
                <a:cubicBezTo>
                  <a:pt x="2833716" y="407734"/>
                  <a:pt x="2964007" y="388882"/>
                  <a:pt x="3166268" y="385302"/>
                </a:cubicBezTo>
                <a:cubicBezTo>
                  <a:pt x="3368529" y="381722"/>
                  <a:pt x="3600759" y="362872"/>
                  <a:pt x="3728214" y="385302"/>
                </a:cubicBezTo>
                <a:cubicBezTo>
                  <a:pt x="3712767" y="484769"/>
                  <a:pt x="3711012" y="573050"/>
                  <a:pt x="3728214" y="755191"/>
                </a:cubicBezTo>
                <a:cubicBezTo>
                  <a:pt x="3745416" y="937332"/>
                  <a:pt x="3728787" y="1044609"/>
                  <a:pt x="3728214" y="1155905"/>
                </a:cubicBezTo>
                <a:cubicBezTo>
                  <a:pt x="3508365" y="1166744"/>
                  <a:pt x="3406175" y="1153466"/>
                  <a:pt x="3107116" y="1155905"/>
                </a:cubicBezTo>
                <a:cubicBezTo>
                  <a:pt x="2808057" y="1158344"/>
                  <a:pt x="2764439" y="1145647"/>
                  <a:pt x="2486017" y="1155905"/>
                </a:cubicBezTo>
                <a:cubicBezTo>
                  <a:pt x="2207595" y="1166163"/>
                  <a:pt x="2018349" y="1152357"/>
                  <a:pt x="1894495" y="1155905"/>
                </a:cubicBezTo>
                <a:cubicBezTo>
                  <a:pt x="1770641" y="1159453"/>
                  <a:pt x="1021742" y="1108008"/>
                  <a:pt x="770603" y="1155905"/>
                </a:cubicBezTo>
                <a:cubicBezTo>
                  <a:pt x="761003" y="1318350"/>
                  <a:pt x="758196" y="1464091"/>
                  <a:pt x="770603" y="1541206"/>
                </a:cubicBezTo>
                <a:cubicBezTo>
                  <a:pt x="645825" y="1382979"/>
                  <a:pt x="548446" y="1326259"/>
                  <a:pt x="400714" y="1171317"/>
                </a:cubicBezTo>
                <a:cubicBezTo>
                  <a:pt x="252982" y="1016375"/>
                  <a:pt x="160558" y="895907"/>
                  <a:pt x="0" y="770603"/>
                </a:cubicBezTo>
                <a:close/>
              </a:path>
              <a:path w="3728214" h="1541206" stroke="0" extrusionOk="0">
                <a:moveTo>
                  <a:pt x="0" y="770603"/>
                </a:moveTo>
                <a:cubicBezTo>
                  <a:pt x="121524" y="643894"/>
                  <a:pt x="219977" y="519246"/>
                  <a:pt x="362183" y="408420"/>
                </a:cubicBezTo>
                <a:cubicBezTo>
                  <a:pt x="504389" y="297594"/>
                  <a:pt x="696334" y="101726"/>
                  <a:pt x="770603" y="0"/>
                </a:cubicBezTo>
                <a:cubicBezTo>
                  <a:pt x="783351" y="157038"/>
                  <a:pt x="780121" y="289478"/>
                  <a:pt x="770603" y="385302"/>
                </a:cubicBezTo>
                <a:cubicBezTo>
                  <a:pt x="1038197" y="393116"/>
                  <a:pt x="1110873" y="359765"/>
                  <a:pt x="1332549" y="385302"/>
                </a:cubicBezTo>
                <a:cubicBezTo>
                  <a:pt x="1554225" y="410839"/>
                  <a:pt x="1636950" y="371859"/>
                  <a:pt x="1924071" y="385302"/>
                </a:cubicBezTo>
                <a:cubicBezTo>
                  <a:pt x="2211192" y="398745"/>
                  <a:pt x="2301887" y="403570"/>
                  <a:pt x="2515593" y="385302"/>
                </a:cubicBezTo>
                <a:cubicBezTo>
                  <a:pt x="2729299" y="367034"/>
                  <a:pt x="2814420" y="406282"/>
                  <a:pt x="3107116" y="385302"/>
                </a:cubicBezTo>
                <a:cubicBezTo>
                  <a:pt x="3399812" y="364322"/>
                  <a:pt x="3549213" y="415951"/>
                  <a:pt x="3728214" y="385302"/>
                </a:cubicBezTo>
                <a:cubicBezTo>
                  <a:pt x="3724560" y="577343"/>
                  <a:pt x="3731180" y="667220"/>
                  <a:pt x="3728214" y="786016"/>
                </a:cubicBezTo>
                <a:cubicBezTo>
                  <a:pt x="3725248" y="904812"/>
                  <a:pt x="3729030" y="1063449"/>
                  <a:pt x="3728214" y="1155905"/>
                </a:cubicBezTo>
                <a:cubicBezTo>
                  <a:pt x="3464359" y="1175671"/>
                  <a:pt x="3437876" y="1144098"/>
                  <a:pt x="3195844" y="1155905"/>
                </a:cubicBezTo>
                <a:cubicBezTo>
                  <a:pt x="2953812" y="1167713"/>
                  <a:pt x="2822392" y="1148018"/>
                  <a:pt x="2663474" y="1155905"/>
                </a:cubicBezTo>
                <a:cubicBezTo>
                  <a:pt x="2504556" y="1163793"/>
                  <a:pt x="2368021" y="1178485"/>
                  <a:pt x="2101528" y="1155905"/>
                </a:cubicBezTo>
                <a:cubicBezTo>
                  <a:pt x="1835035" y="1133325"/>
                  <a:pt x="1816533" y="1179624"/>
                  <a:pt x="1569158" y="1155905"/>
                </a:cubicBezTo>
                <a:cubicBezTo>
                  <a:pt x="1321783" y="1132187"/>
                  <a:pt x="953668" y="1163308"/>
                  <a:pt x="770603" y="1155905"/>
                </a:cubicBezTo>
                <a:cubicBezTo>
                  <a:pt x="766959" y="1266302"/>
                  <a:pt x="756033" y="1435804"/>
                  <a:pt x="770603" y="1541206"/>
                </a:cubicBezTo>
                <a:cubicBezTo>
                  <a:pt x="625997" y="1377420"/>
                  <a:pt x="468388" y="1243346"/>
                  <a:pt x="393008" y="1163611"/>
                </a:cubicBezTo>
                <a:cubicBezTo>
                  <a:pt x="317628" y="1083876"/>
                  <a:pt x="167231" y="965154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719648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E91EFB-50C7-4A72-9D6C-A682B2BE6E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715" y="580103"/>
            <a:ext cx="3010274" cy="17215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A46E96-7868-45B2-9452-526AEB0C28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663" y="1117912"/>
            <a:ext cx="1981603" cy="21985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D1726D-AEC1-4E20-8E07-6A3F8B9892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228" y="4172459"/>
            <a:ext cx="1241926" cy="2656526"/>
          </a:xfrm>
          <a:prstGeom prst="rect">
            <a:avLst/>
          </a:prstGeom>
        </p:spPr>
      </p:pic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B26A2776-ABA7-4021-A904-2E2105756FB2}"/>
              </a:ext>
            </a:extLst>
          </p:cNvPr>
          <p:cNvSpPr/>
          <p:nvPr/>
        </p:nvSpPr>
        <p:spPr>
          <a:xfrm>
            <a:off x="1147428" y="5054776"/>
            <a:ext cx="4482936" cy="1539063"/>
          </a:xfrm>
          <a:prstGeom prst="wedgeRoundRectCallout">
            <a:avLst>
              <a:gd name="adj1" fmla="val 37524"/>
              <a:gd name="adj2" fmla="val -185391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Le but est de ne plus avoir besoin de le faire sur une feuille, mais directement dans ta tête !</a:t>
            </a:r>
            <a:endParaRPr lang="LID4096" sz="2400">
              <a:latin typeface="Open-Dyslexic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5308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rogné 2">
            <a:extLst>
              <a:ext uri="{FF2B5EF4-FFF2-40B4-BE49-F238E27FC236}">
                <a16:creationId xmlns:a16="http://schemas.microsoft.com/office/drawing/2014/main" id="{D4AF250F-D409-41B6-BF4A-408FE186EF54}"/>
              </a:ext>
            </a:extLst>
          </p:cNvPr>
          <p:cNvSpPr/>
          <p:nvPr/>
        </p:nvSpPr>
        <p:spPr>
          <a:xfrm>
            <a:off x="6801346" y="580103"/>
            <a:ext cx="5250426" cy="5083278"/>
          </a:xfrm>
          <a:prstGeom prst="snip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5" name="Image 4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2B7532C1-B9FC-45EE-B25D-EAAE716D5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" y="1"/>
            <a:ext cx="3777408" cy="44343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F2EB1-C4F5-44A2-BF81-A23D712305C8}"/>
              </a:ext>
            </a:extLst>
          </p:cNvPr>
          <p:cNvSpPr txBox="1"/>
          <p:nvPr/>
        </p:nvSpPr>
        <p:spPr>
          <a:xfrm>
            <a:off x="6938998" y="934065"/>
            <a:ext cx="5112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Hier pendant la récréation j'ai joué avec 3 amis aux billes, je suis arrivé avec 10 billes et j'en ai gagné 7. Combien de billes avais-je à la fin de la récréation ?</a:t>
            </a:r>
            <a:endParaRPr lang="LID4096" sz="3600">
              <a:latin typeface="Open-Dyslexic" panose="020B0603030804020204" pitchFamily="34" charset="0"/>
            </a:endParaRPr>
          </a:p>
        </p:txBody>
      </p:sp>
      <p:pic>
        <p:nvPicPr>
          <p:cNvPr id="11" name="Image 10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33C8DC74-713A-4388-A921-E1755EA848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2" y="18026"/>
            <a:ext cx="2814490" cy="28144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266" y="4201474"/>
            <a:ext cx="790316" cy="265652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E91EFB-50C7-4A72-9D6C-A682B2BE6E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715" y="580103"/>
            <a:ext cx="3010274" cy="17215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E9924A-5909-4A08-B9B8-A65F9F4313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156" y="4170145"/>
            <a:ext cx="991280" cy="2661154"/>
          </a:xfrm>
          <a:prstGeom prst="rect">
            <a:avLst/>
          </a:prstGeom>
        </p:spPr>
      </p:pic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54135B0C-6288-49B0-9224-156D7F3600D8}"/>
              </a:ext>
            </a:extLst>
          </p:cNvPr>
          <p:cNvSpPr/>
          <p:nvPr/>
        </p:nvSpPr>
        <p:spPr>
          <a:xfrm>
            <a:off x="3388896" y="1531001"/>
            <a:ext cx="3728214" cy="1541206"/>
          </a:xfrm>
          <a:custGeom>
            <a:avLst/>
            <a:gdLst>
              <a:gd name="connsiteX0" fmla="*/ 0 w 3728214"/>
              <a:gd name="connsiteY0" fmla="*/ 770603 h 1541206"/>
              <a:gd name="connsiteX1" fmla="*/ 362183 w 3728214"/>
              <a:gd name="connsiteY1" fmla="*/ 408420 h 1541206"/>
              <a:gd name="connsiteX2" fmla="*/ 770603 w 3728214"/>
              <a:gd name="connsiteY2" fmla="*/ 0 h 1541206"/>
              <a:gd name="connsiteX3" fmla="*/ 770603 w 3728214"/>
              <a:gd name="connsiteY3" fmla="*/ 385302 h 1541206"/>
              <a:gd name="connsiteX4" fmla="*/ 1362125 w 3728214"/>
              <a:gd name="connsiteY4" fmla="*/ 385302 h 1541206"/>
              <a:gd name="connsiteX5" fmla="*/ 1953647 w 3728214"/>
              <a:gd name="connsiteY5" fmla="*/ 385302 h 1541206"/>
              <a:gd name="connsiteX6" fmla="*/ 2604322 w 3728214"/>
              <a:gd name="connsiteY6" fmla="*/ 385302 h 1541206"/>
              <a:gd name="connsiteX7" fmla="*/ 3166268 w 3728214"/>
              <a:gd name="connsiteY7" fmla="*/ 385302 h 1541206"/>
              <a:gd name="connsiteX8" fmla="*/ 3728214 w 3728214"/>
              <a:gd name="connsiteY8" fmla="*/ 385302 h 1541206"/>
              <a:gd name="connsiteX9" fmla="*/ 3728214 w 3728214"/>
              <a:gd name="connsiteY9" fmla="*/ 755191 h 1541206"/>
              <a:gd name="connsiteX10" fmla="*/ 3728214 w 3728214"/>
              <a:gd name="connsiteY10" fmla="*/ 1155905 h 1541206"/>
              <a:gd name="connsiteX11" fmla="*/ 3107116 w 3728214"/>
              <a:gd name="connsiteY11" fmla="*/ 1155905 h 1541206"/>
              <a:gd name="connsiteX12" fmla="*/ 2486017 w 3728214"/>
              <a:gd name="connsiteY12" fmla="*/ 1155905 h 1541206"/>
              <a:gd name="connsiteX13" fmla="*/ 1894495 w 3728214"/>
              <a:gd name="connsiteY13" fmla="*/ 1155905 h 1541206"/>
              <a:gd name="connsiteX14" fmla="*/ 770603 w 3728214"/>
              <a:gd name="connsiteY14" fmla="*/ 1155905 h 1541206"/>
              <a:gd name="connsiteX15" fmla="*/ 770603 w 3728214"/>
              <a:gd name="connsiteY15" fmla="*/ 1541206 h 1541206"/>
              <a:gd name="connsiteX16" fmla="*/ 400714 w 3728214"/>
              <a:gd name="connsiteY16" fmla="*/ 1171317 h 1541206"/>
              <a:gd name="connsiteX17" fmla="*/ 0 w 3728214"/>
              <a:gd name="connsiteY17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728214" h="1541206" fill="none" extrusionOk="0">
                <a:moveTo>
                  <a:pt x="0" y="770603"/>
                </a:moveTo>
                <a:cubicBezTo>
                  <a:pt x="128534" y="674219"/>
                  <a:pt x="224133" y="516098"/>
                  <a:pt x="362183" y="408420"/>
                </a:cubicBezTo>
                <a:cubicBezTo>
                  <a:pt x="500233" y="300742"/>
                  <a:pt x="613258" y="193153"/>
                  <a:pt x="770603" y="0"/>
                </a:cubicBezTo>
                <a:cubicBezTo>
                  <a:pt x="773167" y="166180"/>
                  <a:pt x="773969" y="238793"/>
                  <a:pt x="770603" y="385302"/>
                </a:cubicBezTo>
                <a:cubicBezTo>
                  <a:pt x="912844" y="373932"/>
                  <a:pt x="1127181" y="380577"/>
                  <a:pt x="1362125" y="385302"/>
                </a:cubicBezTo>
                <a:cubicBezTo>
                  <a:pt x="1597069" y="390027"/>
                  <a:pt x="1701260" y="369275"/>
                  <a:pt x="1953647" y="385302"/>
                </a:cubicBezTo>
                <a:cubicBezTo>
                  <a:pt x="2206034" y="401329"/>
                  <a:pt x="2374929" y="362870"/>
                  <a:pt x="2604322" y="385302"/>
                </a:cubicBezTo>
                <a:cubicBezTo>
                  <a:pt x="2833716" y="407734"/>
                  <a:pt x="2964007" y="388882"/>
                  <a:pt x="3166268" y="385302"/>
                </a:cubicBezTo>
                <a:cubicBezTo>
                  <a:pt x="3368529" y="381722"/>
                  <a:pt x="3600759" y="362872"/>
                  <a:pt x="3728214" y="385302"/>
                </a:cubicBezTo>
                <a:cubicBezTo>
                  <a:pt x="3712767" y="484769"/>
                  <a:pt x="3711012" y="573050"/>
                  <a:pt x="3728214" y="755191"/>
                </a:cubicBezTo>
                <a:cubicBezTo>
                  <a:pt x="3745416" y="937332"/>
                  <a:pt x="3728787" y="1044609"/>
                  <a:pt x="3728214" y="1155905"/>
                </a:cubicBezTo>
                <a:cubicBezTo>
                  <a:pt x="3508365" y="1166744"/>
                  <a:pt x="3406175" y="1153466"/>
                  <a:pt x="3107116" y="1155905"/>
                </a:cubicBezTo>
                <a:cubicBezTo>
                  <a:pt x="2808057" y="1158344"/>
                  <a:pt x="2764439" y="1145647"/>
                  <a:pt x="2486017" y="1155905"/>
                </a:cubicBezTo>
                <a:cubicBezTo>
                  <a:pt x="2207595" y="1166163"/>
                  <a:pt x="2018349" y="1152357"/>
                  <a:pt x="1894495" y="1155905"/>
                </a:cubicBezTo>
                <a:cubicBezTo>
                  <a:pt x="1770641" y="1159453"/>
                  <a:pt x="1021742" y="1108008"/>
                  <a:pt x="770603" y="1155905"/>
                </a:cubicBezTo>
                <a:cubicBezTo>
                  <a:pt x="761003" y="1318350"/>
                  <a:pt x="758196" y="1464091"/>
                  <a:pt x="770603" y="1541206"/>
                </a:cubicBezTo>
                <a:cubicBezTo>
                  <a:pt x="645825" y="1382979"/>
                  <a:pt x="548446" y="1326259"/>
                  <a:pt x="400714" y="1171317"/>
                </a:cubicBezTo>
                <a:cubicBezTo>
                  <a:pt x="252982" y="1016375"/>
                  <a:pt x="160558" y="895907"/>
                  <a:pt x="0" y="770603"/>
                </a:cubicBezTo>
                <a:close/>
              </a:path>
              <a:path w="3728214" h="1541206" stroke="0" extrusionOk="0">
                <a:moveTo>
                  <a:pt x="0" y="770603"/>
                </a:moveTo>
                <a:cubicBezTo>
                  <a:pt x="121524" y="643894"/>
                  <a:pt x="219977" y="519246"/>
                  <a:pt x="362183" y="408420"/>
                </a:cubicBezTo>
                <a:cubicBezTo>
                  <a:pt x="504389" y="297594"/>
                  <a:pt x="696334" y="101726"/>
                  <a:pt x="770603" y="0"/>
                </a:cubicBezTo>
                <a:cubicBezTo>
                  <a:pt x="783351" y="157038"/>
                  <a:pt x="780121" y="289478"/>
                  <a:pt x="770603" y="385302"/>
                </a:cubicBezTo>
                <a:cubicBezTo>
                  <a:pt x="1038197" y="393116"/>
                  <a:pt x="1110873" y="359765"/>
                  <a:pt x="1332549" y="385302"/>
                </a:cubicBezTo>
                <a:cubicBezTo>
                  <a:pt x="1554225" y="410839"/>
                  <a:pt x="1636950" y="371859"/>
                  <a:pt x="1924071" y="385302"/>
                </a:cubicBezTo>
                <a:cubicBezTo>
                  <a:pt x="2211192" y="398745"/>
                  <a:pt x="2301887" y="403570"/>
                  <a:pt x="2515593" y="385302"/>
                </a:cubicBezTo>
                <a:cubicBezTo>
                  <a:pt x="2729299" y="367034"/>
                  <a:pt x="2814420" y="406282"/>
                  <a:pt x="3107116" y="385302"/>
                </a:cubicBezTo>
                <a:cubicBezTo>
                  <a:pt x="3399812" y="364322"/>
                  <a:pt x="3549213" y="415951"/>
                  <a:pt x="3728214" y="385302"/>
                </a:cubicBezTo>
                <a:cubicBezTo>
                  <a:pt x="3724560" y="577343"/>
                  <a:pt x="3731180" y="667220"/>
                  <a:pt x="3728214" y="786016"/>
                </a:cubicBezTo>
                <a:cubicBezTo>
                  <a:pt x="3725248" y="904812"/>
                  <a:pt x="3729030" y="1063449"/>
                  <a:pt x="3728214" y="1155905"/>
                </a:cubicBezTo>
                <a:cubicBezTo>
                  <a:pt x="3464359" y="1175671"/>
                  <a:pt x="3437876" y="1144098"/>
                  <a:pt x="3195844" y="1155905"/>
                </a:cubicBezTo>
                <a:cubicBezTo>
                  <a:pt x="2953812" y="1167713"/>
                  <a:pt x="2822392" y="1148018"/>
                  <a:pt x="2663474" y="1155905"/>
                </a:cubicBezTo>
                <a:cubicBezTo>
                  <a:pt x="2504556" y="1163793"/>
                  <a:pt x="2368021" y="1178485"/>
                  <a:pt x="2101528" y="1155905"/>
                </a:cubicBezTo>
                <a:cubicBezTo>
                  <a:pt x="1835035" y="1133325"/>
                  <a:pt x="1816533" y="1179624"/>
                  <a:pt x="1569158" y="1155905"/>
                </a:cubicBezTo>
                <a:cubicBezTo>
                  <a:pt x="1321783" y="1132187"/>
                  <a:pt x="953668" y="1163308"/>
                  <a:pt x="770603" y="1155905"/>
                </a:cubicBezTo>
                <a:cubicBezTo>
                  <a:pt x="766959" y="1266302"/>
                  <a:pt x="756033" y="1435804"/>
                  <a:pt x="770603" y="1541206"/>
                </a:cubicBezTo>
                <a:cubicBezTo>
                  <a:pt x="625997" y="1377420"/>
                  <a:pt x="468388" y="1243346"/>
                  <a:pt x="393008" y="1163611"/>
                </a:cubicBezTo>
                <a:cubicBezTo>
                  <a:pt x="317628" y="1083876"/>
                  <a:pt x="167231" y="965154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222625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1495" y="3367245"/>
            <a:ext cx="1009373" cy="33928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A46E96-7868-45B2-9452-526AEB0C2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48" y="5311577"/>
            <a:ext cx="1393842" cy="15464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D46D8A-73BB-454B-8FAA-B7B98CEEEB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2609" y="3429000"/>
            <a:ext cx="1240834" cy="33310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F5B62-245B-48FC-AB6F-39C8A0941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59" y="114665"/>
            <a:ext cx="2249456" cy="21985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91CB32-769A-42B8-862A-5400FD2A9F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6495" y="0"/>
            <a:ext cx="2603735" cy="2682240"/>
          </a:xfrm>
          <a:prstGeom prst="rect">
            <a:avLst/>
          </a:prstGeom>
        </p:spPr>
      </p:pic>
      <p:sp>
        <p:nvSpPr>
          <p:cNvPr id="14" name="Rectangle : avec coin rogné 13">
            <a:extLst>
              <a:ext uri="{FF2B5EF4-FFF2-40B4-BE49-F238E27FC236}">
                <a16:creationId xmlns:a16="http://schemas.microsoft.com/office/drawing/2014/main" id="{B3F7BCF1-9327-48AA-A896-8E84B3B8CE31}"/>
              </a:ext>
            </a:extLst>
          </p:cNvPr>
          <p:cNvSpPr/>
          <p:nvPr/>
        </p:nvSpPr>
        <p:spPr>
          <a:xfrm>
            <a:off x="4347787" y="184128"/>
            <a:ext cx="2778822" cy="2313983"/>
          </a:xfrm>
          <a:prstGeom prst="snip1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C51522A-D172-4A32-A3FA-54D319E380E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760"/>
          <a:stretch/>
        </p:blipFill>
        <p:spPr>
          <a:xfrm rot="87749">
            <a:off x="4574499" y="495415"/>
            <a:ext cx="2325400" cy="1542056"/>
          </a:xfrm>
          <a:prstGeom prst="rect">
            <a:avLst/>
          </a:prstGeom>
        </p:spPr>
      </p:pic>
      <p:pic>
        <p:nvPicPr>
          <p:cNvPr id="16" name="Image 15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7A374DB4-44BA-4AF8-86AA-5EBACB45A0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90204">
            <a:off x="4262506" y="1629203"/>
            <a:ext cx="2027763" cy="1520822"/>
          </a:xfrm>
          <a:prstGeom prst="rect">
            <a:avLst/>
          </a:prstGeom>
        </p:spPr>
      </p:pic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EB1A0CDD-907E-45F6-91F3-74BE5A70AC6D}"/>
              </a:ext>
            </a:extLst>
          </p:cNvPr>
          <p:cNvSpPr/>
          <p:nvPr/>
        </p:nvSpPr>
        <p:spPr>
          <a:xfrm>
            <a:off x="3495730" y="3524608"/>
            <a:ext cx="4482936" cy="1539063"/>
          </a:xfrm>
          <a:prstGeom prst="wedgeRoundRectCallout">
            <a:avLst>
              <a:gd name="adj1" fmla="val 2169"/>
              <a:gd name="adj2" fmla="val 72064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Pour résumer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E11E369-E707-45D2-B96B-4A842E22B8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66181" y="465991"/>
            <a:ext cx="1840466" cy="137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301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D91CB32-769A-42B8-862A-5400FD2A9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495" y="0"/>
            <a:ext cx="2603735" cy="26822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1495" y="3367245"/>
            <a:ext cx="1009373" cy="33928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A46E96-7868-45B2-9452-526AEB0C2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48" y="5311577"/>
            <a:ext cx="1393842" cy="15464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F5B62-245B-48FC-AB6F-39C8A0941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59" y="114665"/>
            <a:ext cx="2249456" cy="2198525"/>
          </a:xfrm>
          <a:prstGeom prst="rect">
            <a:avLst/>
          </a:prstGeom>
        </p:spPr>
      </p:pic>
      <p:sp>
        <p:nvSpPr>
          <p:cNvPr id="14" name="Rectangle : avec coin rogné 13">
            <a:extLst>
              <a:ext uri="{FF2B5EF4-FFF2-40B4-BE49-F238E27FC236}">
                <a16:creationId xmlns:a16="http://schemas.microsoft.com/office/drawing/2014/main" id="{B3F7BCF1-9327-48AA-A896-8E84B3B8CE31}"/>
              </a:ext>
            </a:extLst>
          </p:cNvPr>
          <p:cNvSpPr/>
          <p:nvPr/>
        </p:nvSpPr>
        <p:spPr>
          <a:xfrm>
            <a:off x="4347787" y="184128"/>
            <a:ext cx="2778822" cy="2313983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C51522A-D172-4A32-A3FA-54D319E380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1760"/>
          <a:stretch/>
        </p:blipFill>
        <p:spPr>
          <a:xfrm rot="87749">
            <a:off x="4574499" y="495415"/>
            <a:ext cx="2325400" cy="1542056"/>
          </a:xfrm>
          <a:prstGeom prst="rect">
            <a:avLst/>
          </a:prstGeom>
        </p:spPr>
      </p:pic>
      <p:pic>
        <p:nvPicPr>
          <p:cNvPr id="16" name="Image 15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7A374DB4-44BA-4AF8-86AA-5EBACB45A0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90204">
            <a:off x="4262506" y="1629203"/>
            <a:ext cx="2027763" cy="1520822"/>
          </a:xfrm>
          <a:prstGeom prst="rect">
            <a:avLst/>
          </a:prstGeom>
        </p:spPr>
      </p:pic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EB1A0CDD-907E-45F6-91F3-74BE5A70AC6D}"/>
              </a:ext>
            </a:extLst>
          </p:cNvPr>
          <p:cNvSpPr/>
          <p:nvPr/>
        </p:nvSpPr>
        <p:spPr>
          <a:xfrm>
            <a:off x="2807989" y="3504547"/>
            <a:ext cx="5648960" cy="1539063"/>
          </a:xfrm>
          <a:prstGeom prst="wedgeRoundRectCallout">
            <a:avLst>
              <a:gd name="adj1" fmla="val -55745"/>
              <a:gd name="adj2" fmla="val -19036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On va apprendre et s'entrainer à faire des schémas à partir d'énoncés de problèmes de mathématiques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1047E6-9ECC-424C-894A-19DC461375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9931" y="3393281"/>
            <a:ext cx="1663065" cy="346471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B8F75CE-66D9-4B30-9614-F76543EC07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66181" y="465991"/>
            <a:ext cx="1840466" cy="1372928"/>
          </a:xfrm>
          <a:prstGeom prst="rect">
            <a:avLst/>
          </a:prstGeom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5B09912E-76C0-41E7-9986-8847E1917B5D}"/>
              </a:ext>
            </a:extLst>
          </p:cNvPr>
          <p:cNvSpPr/>
          <p:nvPr/>
        </p:nvSpPr>
        <p:spPr>
          <a:xfrm flipH="1">
            <a:off x="2799527" y="578254"/>
            <a:ext cx="1424121" cy="1541206"/>
          </a:xfrm>
          <a:custGeom>
            <a:avLst/>
            <a:gdLst>
              <a:gd name="connsiteX0" fmla="*/ 0 w 1424121"/>
              <a:gd name="connsiteY0" fmla="*/ 770603 h 1541206"/>
              <a:gd name="connsiteX1" fmla="*/ 334669 w 1424121"/>
              <a:gd name="connsiteY1" fmla="*/ 408420 h 1541206"/>
              <a:gd name="connsiteX2" fmla="*/ 712061 w 1424121"/>
              <a:gd name="connsiteY2" fmla="*/ 0 h 1541206"/>
              <a:gd name="connsiteX3" fmla="*/ 712061 w 1424121"/>
              <a:gd name="connsiteY3" fmla="*/ 385302 h 1541206"/>
              <a:gd name="connsiteX4" fmla="*/ 1068091 w 1424121"/>
              <a:gd name="connsiteY4" fmla="*/ 385302 h 1541206"/>
              <a:gd name="connsiteX5" fmla="*/ 1424121 w 1424121"/>
              <a:gd name="connsiteY5" fmla="*/ 385302 h 1541206"/>
              <a:gd name="connsiteX6" fmla="*/ 1424121 w 1424121"/>
              <a:gd name="connsiteY6" fmla="*/ 770604 h 1541206"/>
              <a:gd name="connsiteX7" fmla="*/ 1424121 w 1424121"/>
              <a:gd name="connsiteY7" fmla="*/ 1155905 h 1541206"/>
              <a:gd name="connsiteX8" fmla="*/ 1089453 w 1424121"/>
              <a:gd name="connsiteY8" fmla="*/ 1155905 h 1541206"/>
              <a:gd name="connsiteX9" fmla="*/ 712061 w 1424121"/>
              <a:gd name="connsiteY9" fmla="*/ 1155905 h 1541206"/>
              <a:gd name="connsiteX10" fmla="*/ 712061 w 1424121"/>
              <a:gd name="connsiteY10" fmla="*/ 1541206 h 1541206"/>
              <a:gd name="connsiteX11" fmla="*/ 363151 w 1424121"/>
              <a:gd name="connsiteY11" fmla="*/ 1163611 h 1541206"/>
              <a:gd name="connsiteX12" fmla="*/ 0 w 1424121"/>
              <a:gd name="connsiteY12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4121" h="1541206" fill="none" extrusionOk="0">
                <a:moveTo>
                  <a:pt x="0" y="770603"/>
                </a:moveTo>
                <a:cubicBezTo>
                  <a:pt x="94328" y="692629"/>
                  <a:pt x="155762" y="573231"/>
                  <a:pt x="334669" y="408420"/>
                </a:cubicBezTo>
                <a:cubicBezTo>
                  <a:pt x="513575" y="243609"/>
                  <a:pt x="621928" y="105601"/>
                  <a:pt x="712061" y="0"/>
                </a:cubicBezTo>
                <a:cubicBezTo>
                  <a:pt x="701031" y="179158"/>
                  <a:pt x="703559" y="195114"/>
                  <a:pt x="712061" y="385302"/>
                </a:cubicBezTo>
                <a:cubicBezTo>
                  <a:pt x="827668" y="386610"/>
                  <a:pt x="957917" y="386063"/>
                  <a:pt x="1068091" y="385302"/>
                </a:cubicBezTo>
                <a:cubicBezTo>
                  <a:pt x="1178265" y="384542"/>
                  <a:pt x="1345909" y="370572"/>
                  <a:pt x="1424121" y="385302"/>
                </a:cubicBezTo>
                <a:cubicBezTo>
                  <a:pt x="1421162" y="512733"/>
                  <a:pt x="1411989" y="649114"/>
                  <a:pt x="1424121" y="770604"/>
                </a:cubicBezTo>
                <a:cubicBezTo>
                  <a:pt x="1436253" y="892094"/>
                  <a:pt x="1421977" y="1058187"/>
                  <a:pt x="1424121" y="1155905"/>
                </a:cubicBezTo>
                <a:cubicBezTo>
                  <a:pt x="1336903" y="1172455"/>
                  <a:pt x="1160260" y="1150803"/>
                  <a:pt x="1089453" y="1155905"/>
                </a:cubicBezTo>
                <a:cubicBezTo>
                  <a:pt x="1018646" y="1161007"/>
                  <a:pt x="822474" y="1148245"/>
                  <a:pt x="712061" y="1155905"/>
                </a:cubicBezTo>
                <a:cubicBezTo>
                  <a:pt x="699411" y="1276799"/>
                  <a:pt x="710617" y="1353947"/>
                  <a:pt x="712061" y="1541206"/>
                </a:cubicBezTo>
                <a:cubicBezTo>
                  <a:pt x="580778" y="1392488"/>
                  <a:pt x="531272" y="1343523"/>
                  <a:pt x="363151" y="1163611"/>
                </a:cubicBezTo>
                <a:cubicBezTo>
                  <a:pt x="195031" y="983699"/>
                  <a:pt x="184701" y="942518"/>
                  <a:pt x="0" y="770603"/>
                </a:cubicBezTo>
                <a:close/>
              </a:path>
              <a:path w="1424121" h="1541206" stroke="0" extrusionOk="0">
                <a:moveTo>
                  <a:pt x="0" y="770603"/>
                </a:moveTo>
                <a:cubicBezTo>
                  <a:pt x="61206" y="670761"/>
                  <a:pt x="169391" y="586342"/>
                  <a:pt x="334669" y="408420"/>
                </a:cubicBezTo>
                <a:cubicBezTo>
                  <a:pt x="499947" y="230498"/>
                  <a:pt x="546056" y="200572"/>
                  <a:pt x="712061" y="0"/>
                </a:cubicBezTo>
                <a:cubicBezTo>
                  <a:pt x="724809" y="157038"/>
                  <a:pt x="721579" y="289478"/>
                  <a:pt x="712061" y="385302"/>
                </a:cubicBezTo>
                <a:cubicBezTo>
                  <a:pt x="864912" y="375386"/>
                  <a:pt x="887369" y="384800"/>
                  <a:pt x="1060970" y="385302"/>
                </a:cubicBezTo>
                <a:cubicBezTo>
                  <a:pt x="1234571" y="385804"/>
                  <a:pt x="1341671" y="371962"/>
                  <a:pt x="1424121" y="385302"/>
                </a:cubicBezTo>
                <a:cubicBezTo>
                  <a:pt x="1428427" y="548746"/>
                  <a:pt x="1427682" y="579262"/>
                  <a:pt x="1424121" y="770604"/>
                </a:cubicBezTo>
                <a:cubicBezTo>
                  <a:pt x="1420560" y="961946"/>
                  <a:pt x="1411637" y="983841"/>
                  <a:pt x="1424121" y="1155905"/>
                </a:cubicBezTo>
                <a:cubicBezTo>
                  <a:pt x="1276930" y="1147232"/>
                  <a:pt x="1215088" y="1168740"/>
                  <a:pt x="1068091" y="1155905"/>
                </a:cubicBezTo>
                <a:cubicBezTo>
                  <a:pt x="921094" y="1143071"/>
                  <a:pt x="876980" y="1158499"/>
                  <a:pt x="712061" y="1155905"/>
                </a:cubicBezTo>
                <a:cubicBezTo>
                  <a:pt x="712732" y="1345578"/>
                  <a:pt x="707768" y="1432344"/>
                  <a:pt x="712061" y="1541206"/>
                </a:cubicBezTo>
                <a:cubicBezTo>
                  <a:pt x="621605" y="1407581"/>
                  <a:pt x="534713" y="1321048"/>
                  <a:pt x="341789" y="1140492"/>
                </a:cubicBezTo>
                <a:cubicBezTo>
                  <a:pt x="148865" y="959936"/>
                  <a:pt x="127002" y="924263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94524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D91CB32-769A-42B8-862A-5400FD2A9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495" y="0"/>
            <a:ext cx="2603735" cy="26822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1495" y="3367245"/>
            <a:ext cx="1009373" cy="33928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A46E96-7868-45B2-9452-526AEB0C2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48" y="5311577"/>
            <a:ext cx="1393842" cy="15464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F5B62-245B-48FC-AB6F-39C8A0941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59" y="114665"/>
            <a:ext cx="2249456" cy="2198525"/>
          </a:xfrm>
          <a:prstGeom prst="rect">
            <a:avLst/>
          </a:prstGeom>
        </p:spPr>
      </p:pic>
      <p:sp>
        <p:nvSpPr>
          <p:cNvPr id="14" name="Rectangle : avec coin rogné 13">
            <a:extLst>
              <a:ext uri="{FF2B5EF4-FFF2-40B4-BE49-F238E27FC236}">
                <a16:creationId xmlns:a16="http://schemas.microsoft.com/office/drawing/2014/main" id="{B3F7BCF1-9327-48AA-A896-8E84B3B8CE31}"/>
              </a:ext>
            </a:extLst>
          </p:cNvPr>
          <p:cNvSpPr/>
          <p:nvPr/>
        </p:nvSpPr>
        <p:spPr>
          <a:xfrm>
            <a:off x="4347787" y="184128"/>
            <a:ext cx="2778822" cy="2313983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C51522A-D172-4A32-A3FA-54D319E380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1760"/>
          <a:stretch/>
        </p:blipFill>
        <p:spPr>
          <a:xfrm rot="87749">
            <a:off x="4574499" y="495415"/>
            <a:ext cx="2325400" cy="1542056"/>
          </a:xfrm>
          <a:prstGeom prst="rect">
            <a:avLst/>
          </a:prstGeom>
        </p:spPr>
      </p:pic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EB1A0CDD-907E-45F6-91F3-74BE5A70AC6D}"/>
              </a:ext>
            </a:extLst>
          </p:cNvPr>
          <p:cNvSpPr/>
          <p:nvPr/>
        </p:nvSpPr>
        <p:spPr>
          <a:xfrm>
            <a:off x="2807989" y="3504547"/>
            <a:ext cx="5648960" cy="1539063"/>
          </a:xfrm>
          <a:prstGeom prst="wedgeRoundRectCallout">
            <a:avLst>
              <a:gd name="adj1" fmla="val -55657"/>
              <a:gd name="adj2" fmla="val -27618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Ces schémas vont nous aider à trouver le bon calcul avec les bons nombres ...</a:t>
            </a:r>
            <a:endParaRPr lang="LID4096" sz="2400">
              <a:latin typeface="Open-Dyslexic" panose="020B0603030804020204" pitchFamily="34" charset="0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5B09912E-76C0-41E7-9986-8847E1917B5D}"/>
              </a:ext>
            </a:extLst>
          </p:cNvPr>
          <p:cNvSpPr/>
          <p:nvPr/>
        </p:nvSpPr>
        <p:spPr>
          <a:xfrm flipH="1">
            <a:off x="2799527" y="578254"/>
            <a:ext cx="1424121" cy="1541206"/>
          </a:xfrm>
          <a:custGeom>
            <a:avLst/>
            <a:gdLst>
              <a:gd name="connsiteX0" fmla="*/ 0 w 1424121"/>
              <a:gd name="connsiteY0" fmla="*/ 770603 h 1541206"/>
              <a:gd name="connsiteX1" fmla="*/ 334669 w 1424121"/>
              <a:gd name="connsiteY1" fmla="*/ 408420 h 1541206"/>
              <a:gd name="connsiteX2" fmla="*/ 712061 w 1424121"/>
              <a:gd name="connsiteY2" fmla="*/ 0 h 1541206"/>
              <a:gd name="connsiteX3" fmla="*/ 712061 w 1424121"/>
              <a:gd name="connsiteY3" fmla="*/ 385302 h 1541206"/>
              <a:gd name="connsiteX4" fmla="*/ 1068091 w 1424121"/>
              <a:gd name="connsiteY4" fmla="*/ 385302 h 1541206"/>
              <a:gd name="connsiteX5" fmla="*/ 1424121 w 1424121"/>
              <a:gd name="connsiteY5" fmla="*/ 385302 h 1541206"/>
              <a:gd name="connsiteX6" fmla="*/ 1424121 w 1424121"/>
              <a:gd name="connsiteY6" fmla="*/ 770604 h 1541206"/>
              <a:gd name="connsiteX7" fmla="*/ 1424121 w 1424121"/>
              <a:gd name="connsiteY7" fmla="*/ 1155905 h 1541206"/>
              <a:gd name="connsiteX8" fmla="*/ 1089453 w 1424121"/>
              <a:gd name="connsiteY8" fmla="*/ 1155905 h 1541206"/>
              <a:gd name="connsiteX9" fmla="*/ 712061 w 1424121"/>
              <a:gd name="connsiteY9" fmla="*/ 1155905 h 1541206"/>
              <a:gd name="connsiteX10" fmla="*/ 712061 w 1424121"/>
              <a:gd name="connsiteY10" fmla="*/ 1541206 h 1541206"/>
              <a:gd name="connsiteX11" fmla="*/ 363151 w 1424121"/>
              <a:gd name="connsiteY11" fmla="*/ 1163611 h 1541206"/>
              <a:gd name="connsiteX12" fmla="*/ 0 w 1424121"/>
              <a:gd name="connsiteY12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4121" h="1541206" fill="none" extrusionOk="0">
                <a:moveTo>
                  <a:pt x="0" y="770603"/>
                </a:moveTo>
                <a:cubicBezTo>
                  <a:pt x="94328" y="692629"/>
                  <a:pt x="155762" y="573231"/>
                  <a:pt x="334669" y="408420"/>
                </a:cubicBezTo>
                <a:cubicBezTo>
                  <a:pt x="513575" y="243609"/>
                  <a:pt x="621928" y="105601"/>
                  <a:pt x="712061" y="0"/>
                </a:cubicBezTo>
                <a:cubicBezTo>
                  <a:pt x="701031" y="179158"/>
                  <a:pt x="703559" y="195114"/>
                  <a:pt x="712061" y="385302"/>
                </a:cubicBezTo>
                <a:cubicBezTo>
                  <a:pt x="827668" y="386610"/>
                  <a:pt x="957917" y="386063"/>
                  <a:pt x="1068091" y="385302"/>
                </a:cubicBezTo>
                <a:cubicBezTo>
                  <a:pt x="1178265" y="384542"/>
                  <a:pt x="1345909" y="370572"/>
                  <a:pt x="1424121" y="385302"/>
                </a:cubicBezTo>
                <a:cubicBezTo>
                  <a:pt x="1421162" y="512733"/>
                  <a:pt x="1411989" y="649114"/>
                  <a:pt x="1424121" y="770604"/>
                </a:cubicBezTo>
                <a:cubicBezTo>
                  <a:pt x="1436253" y="892094"/>
                  <a:pt x="1421977" y="1058187"/>
                  <a:pt x="1424121" y="1155905"/>
                </a:cubicBezTo>
                <a:cubicBezTo>
                  <a:pt x="1336903" y="1172455"/>
                  <a:pt x="1160260" y="1150803"/>
                  <a:pt x="1089453" y="1155905"/>
                </a:cubicBezTo>
                <a:cubicBezTo>
                  <a:pt x="1018646" y="1161007"/>
                  <a:pt x="822474" y="1148245"/>
                  <a:pt x="712061" y="1155905"/>
                </a:cubicBezTo>
                <a:cubicBezTo>
                  <a:pt x="699411" y="1276799"/>
                  <a:pt x="710617" y="1353947"/>
                  <a:pt x="712061" y="1541206"/>
                </a:cubicBezTo>
                <a:cubicBezTo>
                  <a:pt x="580778" y="1392488"/>
                  <a:pt x="531272" y="1343523"/>
                  <a:pt x="363151" y="1163611"/>
                </a:cubicBezTo>
                <a:cubicBezTo>
                  <a:pt x="195031" y="983699"/>
                  <a:pt x="184701" y="942518"/>
                  <a:pt x="0" y="770603"/>
                </a:cubicBezTo>
                <a:close/>
              </a:path>
              <a:path w="1424121" h="1541206" stroke="0" extrusionOk="0">
                <a:moveTo>
                  <a:pt x="0" y="770603"/>
                </a:moveTo>
                <a:cubicBezTo>
                  <a:pt x="61206" y="670761"/>
                  <a:pt x="169391" y="586342"/>
                  <a:pt x="334669" y="408420"/>
                </a:cubicBezTo>
                <a:cubicBezTo>
                  <a:pt x="499947" y="230498"/>
                  <a:pt x="546056" y="200572"/>
                  <a:pt x="712061" y="0"/>
                </a:cubicBezTo>
                <a:cubicBezTo>
                  <a:pt x="724809" y="157038"/>
                  <a:pt x="721579" y="289478"/>
                  <a:pt x="712061" y="385302"/>
                </a:cubicBezTo>
                <a:cubicBezTo>
                  <a:pt x="864912" y="375386"/>
                  <a:pt x="887369" y="384800"/>
                  <a:pt x="1060970" y="385302"/>
                </a:cubicBezTo>
                <a:cubicBezTo>
                  <a:pt x="1234571" y="385804"/>
                  <a:pt x="1341671" y="371962"/>
                  <a:pt x="1424121" y="385302"/>
                </a:cubicBezTo>
                <a:cubicBezTo>
                  <a:pt x="1428427" y="548746"/>
                  <a:pt x="1427682" y="579262"/>
                  <a:pt x="1424121" y="770604"/>
                </a:cubicBezTo>
                <a:cubicBezTo>
                  <a:pt x="1420560" y="961946"/>
                  <a:pt x="1411637" y="983841"/>
                  <a:pt x="1424121" y="1155905"/>
                </a:cubicBezTo>
                <a:cubicBezTo>
                  <a:pt x="1276930" y="1147232"/>
                  <a:pt x="1215088" y="1168740"/>
                  <a:pt x="1068091" y="1155905"/>
                </a:cubicBezTo>
                <a:cubicBezTo>
                  <a:pt x="921094" y="1143071"/>
                  <a:pt x="876980" y="1158499"/>
                  <a:pt x="712061" y="1155905"/>
                </a:cubicBezTo>
                <a:cubicBezTo>
                  <a:pt x="712732" y="1345578"/>
                  <a:pt x="707768" y="1432344"/>
                  <a:pt x="712061" y="1541206"/>
                </a:cubicBezTo>
                <a:cubicBezTo>
                  <a:pt x="621605" y="1407581"/>
                  <a:pt x="534713" y="1321048"/>
                  <a:pt x="341789" y="1140492"/>
                </a:cubicBezTo>
                <a:cubicBezTo>
                  <a:pt x="148865" y="959936"/>
                  <a:pt x="127002" y="924263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7720147-BADC-4368-BCC9-BD77836002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2609" y="3429000"/>
            <a:ext cx="1240834" cy="33310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AA4C61-CCCE-44B6-B21D-47A16A2AF0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82281" y="105262"/>
            <a:ext cx="2150246" cy="248553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B8F75CE-66D9-4B30-9614-F76543EC072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r="60994" b="53473"/>
          <a:stretch/>
        </p:blipFill>
        <p:spPr>
          <a:xfrm>
            <a:off x="9786202" y="955075"/>
            <a:ext cx="581826" cy="517703"/>
          </a:xfrm>
          <a:prstGeom prst="rect">
            <a:avLst/>
          </a:prstGeom>
        </p:spPr>
      </p:pic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EB2DE360-002B-44FB-BD74-E1B6AF9FE1B4}"/>
              </a:ext>
            </a:extLst>
          </p:cNvPr>
          <p:cNvSpPr/>
          <p:nvPr/>
        </p:nvSpPr>
        <p:spPr>
          <a:xfrm flipH="1">
            <a:off x="7272395" y="552218"/>
            <a:ext cx="1424121" cy="1541206"/>
          </a:xfrm>
          <a:custGeom>
            <a:avLst/>
            <a:gdLst>
              <a:gd name="connsiteX0" fmla="*/ 0 w 1424121"/>
              <a:gd name="connsiteY0" fmla="*/ 770603 h 1541206"/>
              <a:gd name="connsiteX1" fmla="*/ 334669 w 1424121"/>
              <a:gd name="connsiteY1" fmla="*/ 408420 h 1541206"/>
              <a:gd name="connsiteX2" fmla="*/ 712061 w 1424121"/>
              <a:gd name="connsiteY2" fmla="*/ 0 h 1541206"/>
              <a:gd name="connsiteX3" fmla="*/ 712061 w 1424121"/>
              <a:gd name="connsiteY3" fmla="*/ 385302 h 1541206"/>
              <a:gd name="connsiteX4" fmla="*/ 1068091 w 1424121"/>
              <a:gd name="connsiteY4" fmla="*/ 385302 h 1541206"/>
              <a:gd name="connsiteX5" fmla="*/ 1424121 w 1424121"/>
              <a:gd name="connsiteY5" fmla="*/ 385302 h 1541206"/>
              <a:gd name="connsiteX6" fmla="*/ 1424121 w 1424121"/>
              <a:gd name="connsiteY6" fmla="*/ 770604 h 1541206"/>
              <a:gd name="connsiteX7" fmla="*/ 1424121 w 1424121"/>
              <a:gd name="connsiteY7" fmla="*/ 1155905 h 1541206"/>
              <a:gd name="connsiteX8" fmla="*/ 1089453 w 1424121"/>
              <a:gd name="connsiteY8" fmla="*/ 1155905 h 1541206"/>
              <a:gd name="connsiteX9" fmla="*/ 712061 w 1424121"/>
              <a:gd name="connsiteY9" fmla="*/ 1155905 h 1541206"/>
              <a:gd name="connsiteX10" fmla="*/ 712061 w 1424121"/>
              <a:gd name="connsiteY10" fmla="*/ 1541206 h 1541206"/>
              <a:gd name="connsiteX11" fmla="*/ 363151 w 1424121"/>
              <a:gd name="connsiteY11" fmla="*/ 1163611 h 1541206"/>
              <a:gd name="connsiteX12" fmla="*/ 0 w 1424121"/>
              <a:gd name="connsiteY12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4121" h="1541206" fill="none" extrusionOk="0">
                <a:moveTo>
                  <a:pt x="0" y="770603"/>
                </a:moveTo>
                <a:cubicBezTo>
                  <a:pt x="94328" y="692629"/>
                  <a:pt x="155762" y="573231"/>
                  <a:pt x="334669" y="408420"/>
                </a:cubicBezTo>
                <a:cubicBezTo>
                  <a:pt x="513575" y="243609"/>
                  <a:pt x="621928" y="105601"/>
                  <a:pt x="712061" y="0"/>
                </a:cubicBezTo>
                <a:cubicBezTo>
                  <a:pt x="701031" y="179158"/>
                  <a:pt x="703559" y="195114"/>
                  <a:pt x="712061" y="385302"/>
                </a:cubicBezTo>
                <a:cubicBezTo>
                  <a:pt x="827668" y="386610"/>
                  <a:pt x="957917" y="386063"/>
                  <a:pt x="1068091" y="385302"/>
                </a:cubicBezTo>
                <a:cubicBezTo>
                  <a:pt x="1178265" y="384542"/>
                  <a:pt x="1345909" y="370572"/>
                  <a:pt x="1424121" y="385302"/>
                </a:cubicBezTo>
                <a:cubicBezTo>
                  <a:pt x="1421162" y="512733"/>
                  <a:pt x="1411989" y="649114"/>
                  <a:pt x="1424121" y="770604"/>
                </a:cubicBezTo>
                <a:cubicBezTo>
                  <a:pt x="1436253" y="892094"/>
                  <a:pt x="1421977" y="1058187"/>
                  <a:pt x="1424121" y="1155905"/>
                </a:cubicBezTo>
                <a:cubicBezTo>
                  <a:pt x="1336903" y="1172455"/>
                  <a:pt x="1160260" y="1150803"/>
                  <a:pt x="1089453" y="1155905"/>
                </a:cubicBezTo>
                <a:cubicBezTo>
                  <a:pt x="1018646" y="1161007"/>
                  <a:pt x="822474" y="1148245"/>
                  <a:pt x="712061" y="1155905"/>
                </a:cubicBezTo>
                <a:cubicBezTo>
                  <a:pt x="699411" y="1276799"/>
                  <a:pt x="710617" y="1353947"/>
                  <a:pt x="712061" y="1541206"/>
                </a:cubicBezTo>
                <a:cubicBezTo>
                  <a:pt x="580778" y="1392488"/>
                  <a:pt x="531272" y="1343523"/>
                  <a:pt x="363151" y="1163611"/>
                </a:cubicBezTo>
                <a:cubicBezTo>
                  <a:pt x="195031" y="983699"/>
                  <a:pt x="184701" y="942518"/>
                  <a:pt x="0" y="770603"/>
                </a:cubicBezTo>
                <a:close/>
              </a:path>
              <a:path w="1424121" h="1541206" stroke="0" extrusionOk="0">
                <a:moveTo>
                  <a:pt x="0" y="770603"/>
                </a:moveTo>
                <a:cubicBezTo>
                  <a:pt x="61206" y="670761"/>
                  <a:pt x="169391" y="586342"/>
                  <a:pt x="334669" y="408420"/>
                </a:cubicBezTo>
                <a:cubicBezTo>
                  <a:pt x="499947" y="230498"/>
                  <a:pt x="546056" y="200572"/>
                  <a:pt x="712061" y="0"/>
                </a:cubicBezTo>
                <a:cubicBezTo>
                  <a:pt x="724809" y="157038"/>
                  <a:pt x="721579" y="289478"/>
                  <a:pt x="712061" y="385302"/>
                </a:cubicBezTo>
                <a:cubicBezTo>
                  <a:pt x="864912" y="375386"/>
                  <a:pt x="887369" y="384800"/>
                  <a:pt x="1060970" y="385302"/>
                </a:cubicBezTo>
                <a:cubicBezTo>
                  <a:pt x="1234571" y="385804"/>
                  <a:pt x="1341671" y="371962"/>
                  <a:pt x="1424121" y="385302"/>
                </a:cubicBezTo>
                <a:cubicBezTo>
                  <a:pt x="1428427" y="548746"/>
                  <a:pt x="1427682" y="579262"/>
                  <a:pt x="1424121" y="770604"/>
                </a:cubicBezTo>
                <a:cubicBezTo>
                  <a:pt x="1420560" y="961946"/>
                  <a:pt x="1411637" y="983841"/>
                  <a:pt x="1424121" y="1155905"/>
                </a:cubicBezTo>
                <a:cubicBezTo>
                  <a:pt x="1276930" y="1147232"/>
                  <a:pt x="1215088" y="1168740"/>
                  <a:pt x="1068091" y="1155905"/>
                </a:cubicBezTo>
                <a:cubicBezTo>
                  <a:pt x="921094" y="1143071"/>
                  <a:pt x="876980" y="1158499"/>
                  <a:pt x="712061" y="1155905"/>
                </a:cubicBezTo>
                <a:cubicBezTo>
                  <a:pt x="712732" y="1345578"/>
                  <a:pt x="707768" y="1432344"/>
                  <a:pt x="712061" y="1541206"/>
                </a:cubicBezTo>
                <a:cubicBezTo>
                  <a:pt x="621605" y="1407581"/>
                  <a:pt x="534713" y="1321048"/>
                  <a:pt x="341789" y="1140492"/>
                </a:cubicBezTo>
                <a:cubicBezTo>
                  <a:pt x="148865" y="959936"/>
                  <a:pt x="127002" y="924263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2" name="Image 21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ECD2CD42-2486-4ECB-BAE6-9C9B6ED1C6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90204">
            <a:off x="4801733" y="1829901"/>
            <a:ext cx="1383619" cy="103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1085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D91CB32-769A-42B8-862A-5400FD2A9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495" y="0"/>
            <a:ext cx="2603735" cy="26822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1495" y="3367245"/>
            <a:ext cx="1009373" cy="33928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A46E96-7868-45B2-9452-526AEB0C2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48" y="5311577"/>
            <a:ext cx="1393842" cy="15464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F5B62-245B-48FC-AB6F-39C8A0941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59" y="114665"/>
            <a:ext cx="2249456" cy="2198525"/>
          </a:xfrm>
          <a:prstGeom prst="rect">
            <a:avLst/>
          </a:prstGeom>
        </p:spPr>
      </p:pic>
      <p:sp>
        <p:nvSpPr>
          <p:cNvPr id="14" name="Rectangle : avec coin rogné 13">
            <a:extLst>
              <a:ext uri="{FF2B5EF4-FFF2-40B4-BE49-F238E27FC236}">
                <a16:creationId xmlns:a16="http://schemas.microsoft.com/office/drawing/2014/main" id="{B3F7BCF1-9327-48AA-A896-8E84B3B8CE31}"/>
              </a:ext>
            </a:extLst>
          </p:cNvPr>
          <p:cNvSpPr/>
          <p:nvPr/>
        </p:nvSpPr>
        <p:spPr>
          <a:xfrm>
            <a:off x="4347787" y="184128"/>
            <a:ext cx="2778822" cy="2313983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C51522A-D172-4A32-A3FA-54D319E380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2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1760"/>
          <a:stretch/>
        </p:blipFill>
        <p:spPr>
          <a:xfrm rot="87749">
            <a:off x="4574499" y="495415"/>
            <a:ext cx="2325400" cy="1542056"/>
          </a:xfrm>
          <a:prstGeom prst="rect">
            <a:avLst/>
          </a:prstGeom>
        </p:spPr>
      </p:pic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EB1A0CDD-907E-45F6-91F3-74BE5A70AC6D}"/>
              </a:ext>
            </a:extLst>
          </p:cNvPr>
          <p:cNvSpPr/>
          <p:nvPr/>
        </p:nvSpPr>
        <p:spPr>
          <a:xfrm>
            <a:off x="2807989" y="3031638"/>
            <a:ext cx="5648960" cy="1328252"/>
          </a:xfrm>
          <a:prstGeom prst="wedgeRoundRectCallout">
            <a:avLst>
              <a:gd name="adj1" fmla="val 54687"/>
              <a:gd name="adj2" fmla="val 883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Au fur et à mesure j'aurai de moins en moins besoin de faire le schéma ....</a:t>
            </a:r>
            <a:endParaRPr lang="LID4096" sz="2400">
              <a:latin typeface="Open-Dyslexic" panose="020B0603030804020204" pitchFamily="34" charset="0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5B09912E-76C0-41E7-9986-8847E1917B5D}"/>
              </a:ext>
            </a:extLst>
          </p:cNvPr>
          <p:cNvSpPr/>
          <p:nvPr/>
        </p:nvSpPr>
        <p:spPr>
          <a:xfrm flipH="1">
            <a:off x="2799527" y="578254"/>
            <a:ext cx="1424121" cy="1541206"/>
          </a:xfrm>
          <a:custGeom>
            <a:avLst/>
            <a:gdLst>
              <a:gd name="connsiteX0" fmla="*/ 0 w 1424121"/>
              <a:gd name="connsiteY0" fmla="*/ 770603 h 1541206"/>
              <a:gd name="connsiteX1" fmla="*/ 334669 w 1424121"/>
              <a:gd name="connsiteY1" fmla="*/ 408420 h 1541206"/>
              <a:gd name="connsiteX2" fmla="*/ 712061 w 1424121"/>
              <a:gd name="connsiteY2" fmla="*/ 0 h 1541206"/>
              <a:gd name="connsiteX3" fmla="*/ 712061 w 1424121"/>
              <a:gd name="connsiteY3" fmla="*/ 385302 h 1541206"/>
              <a:gd name="connsiteX4" fmla="*/ 1068091 w 1424121"/>
              <a:gd name="connsiteY4" fmla="*/ 385302 h 1541206"/>
              <a:gd name="connsiteX5" fmla="*/ 1424121 w 1424121"/>
              <a:gd name="connsiteY5" fmla="*/ 385302 h 1541206"/>
              <a:gd name="connsiteX6" fmla="*/ 1424121 w 1424121"/>
              <a:gd name="connsiteY6" fmla="*/ 770604 h 1541206"/>
              <a:gd name="connsiteX7" fmla="*/ 1424121 w 1424121"/>
              <a:gd name="connsiteY7" fmla="*/ 1155905 h 1541206"/>
              <a:gd name="connsiteX8" fmla="*/ 1089453 w 1424121"/>
              <a:gd name="connsiteY8" fmla="*/ 1155905 h 1541206"/>
              <a:gd name="connsiteX9" fmla="*/ 712061 w 1424121"/>
              <a:gd name="connsiteY9" fmla="*/ 1155905 h 1541206"/>
              <a:gd name="connsiteX10" fmla="*/ 712061 w 1424121"/>
              <a:gd name="connsiteY10" fmla="*/ 1541206 h 1541206"/>
              <a:gd name="connsiteX11" fmla="*/ 363151 w 1424121"/>
              <a:gd name="connsiteY11" fmla="*/ 1163611 h 1541206"/>
              <a:gd name="connsiteX12" fmla="*/ 0 w 1424121"/>
              <a:gd name="connsiteY12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4121" h="1541206" fill="none" extrusionOk="0">
                <a:moveTo>
                  <a:pt x="0" y="770603"/>
                </a:moveTo>
                <a:cubicBezTo>
                  <a:pt x="94328" y="692629"/>
                  <a:pt x="155762" y="573231"/>
                  <a:pt x="334669" y="408420"/>
                </a:cubicBezTo>
                <a:cubicBezTo>
                  <a:pt x="513575" y="243609"/>
                  <a:pt x="621928" y="105601"/>
                  <a:pt x="712061" y="0"/>
                </a:cubicBezTo>
                <a:cubicBezTo>
                  <a:pt x="701031" y="179158"/>
                  <a:pt x="703559" y="195114"/>
                  <a:pt x="712061" y="385302"/>
                </a:cubicBezTo>
                <a:cubicBezTo>
                  <a:pt x="827668" y="386610"/>
                  <a:pt x="957917" y="386063"/>
                  <a:pt x="1068091" y="385302"/>
                </a:cubicBezTo>
                <a:cubicBezTo>
                  <a:pt x="1178265" y="384542"/>
                  <a:pt x="1345909" y="370572"/>
                  <a:pt x="1424121" y="385302"/>
                </a:cubicBezTo>
                <a:cubicBezTo>
                  <a:pt x="1421162" y="512733"/>
                  <a:pt x="1411989" y="649114"/>
                  <a:pt x="1424121" y="770604"/>
                </a:cubicBezTo>
                <a:cubicBezTo>
                  <a:pt x="1436253" y="892094"/>
                  <a:pt x="1421977" y="1058187"/>
                  <a:pt x="1424121" y="1155905"/>
                </a:cubicBezTo>
                <a:cubicBezTo>
                  <a:pt x="1336903" y="1172455"/>
                  <a:pt x="1160260" y="1150803"/>
                  <a:pt x="1089453" y="1155905"/>
                </a:cubicBezTo>
                <a:cubicBezTo>
                  <a:pt x="1018646" y="1161007"/>
                  <a:pt x="822474" y="1148245"/>
                  <a:pt x="712061" y="1155905"/>
                </a:cubicBezTo>
                <a:cubicBezTo>
                  <a:pt x="699411" y="1276799"/>
                  <a:pt x="710617" y="1353947"/>
                  <a:pt x="712061" y="1541206"/>
                </a:cubicBezTo>
                <a:cubicBezTo>
                  <a:pt x="580778" y="1392488"/>
                  <a:pt x="531272" y="1343523"/>
                  <a:pt x="363151" y="1163611"/>
                </a:cubicBezTo>
                <a:cubicBezTo>
                  <a:pt x="195031" y="983699"/>
                  <a:pt x="184701" y="942518"/>
                  <a:pt x="0" y="770603"/>
                </a:cubicBezTo>
                <a:close/>
              </a:path>
              <a:path w="1424121" h="1541206" stroke="0" extrusionOk="0">
                <a:moveTo>
                  <a:pt x="0" y="770603"/>
                </a:moveTo>
                <a:cubicBezTo>
                  <a:pt x="61206" y="670761"/>
                  <a:pt x="169391" y="586342"/>
                  <a:pt x="334669" y="408420"/>
                </a:cubicBezTo>
                <a:cubicBezTo>
                  <a:pt x="499947" y="230498"/>
                  <a:pt x="546056" y="200572"/>
                  <a:pt x="712061" y="0"/>
                </a:cubicBezTo>
                <a:cubicBezTo>
                  <a:pt x="724809" y="157038"/>
                  <a:pt x="721579" y="289478"/>
                  <a:pt x="712061" y="385302"/>
                </a:cubicBezTo>
                <a:cubicBezTo>
                  <a:pt x="864912" y="375386"/>
                  <a:pt x="887369" y="384800"/>
                  <a:pt x="1060970" y="385302"/>
                </a:cubicBezTo>
                <a:cubicBezTo>
                  <a:pt x="1234571" y="385804"/>
                  <a:pt x="1341671" y="371962"/>
                  <a:pt x="1424121" y="385302"/>
                </a:cubicBezTo>
                <a:cubicBezTo>
                  <a:pt x="1428427" y="548746"/>
                  <a:pt x="1427682" y="579262"/>
                  <a:pt x="1424121" y="770604"/>
                </a:cubicBezTo>
                <a:cubicBezTo>
                  <a:pt x="1420560" y="961946"/>
                  <a:pt x="1411637" y="983841"/>
                  <a:pt x="1424121" y="1155905"/>
                </a:cubicBezTo>
                <a:cubicBezTo>
                  <a:pt x="1276930" y="1147232"/>
                  <a:pt x="1215088" y="1168740"/>
                  <a:pt x="1068091" y="1155905"/>
                </a:cubicBezTo>
                <a:cubicBezTo>
                  <a:pt x="921094" y="1143071"/>
                  <a:pt x="876980" y="1158499"/>
                  <a:pt x="712061" y="1155905"/>
                </a:cubicBezTo>
                <a:cubicBezTo>
                  <a:pt x="712732" y="1345578"/>
                  <a:pt x="707768" y="1432344"/>
                  <a:pt x="712061" y="1541206"/>
                </a:cubicBezTo>
                <a:cubicBezTo>
                  <a:pt x="621605" y="1407581"/>
                  <a:pt x="534713" y="1321048"/>
                  <a:pt x="341789" y="1140492"/>
                </a:cubicBezTo>
                <a:cubicBezTo>
                  <a:pt x="148865" y="959936"/>
                  <a:pt x="127002" y="924263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7720147-BADC-4368-BCC9-BD77836002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2609" y="3429000"/>
            <a:ext cx="1240834" cy="3331098"/>
          </a:xfrm>
          <a:prstGeom prst="rect">
            <a:avLst/>
          </a:prstGeom>
        </p:spPr>
      </p:pic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EB2DE360-002B-44FB-BD74-E1B6AF9FE1B4}"/>
              </a:ext>
            </a:extLst>
          </p:cNvPr>
          <p:cNvSpPr/>
          <p:nvPr/>
        </p:nvSpPr>
        <p:spPr>
          <a:xfrm flipH="1">
            <a:off x="7272395" y="552218"/>
            <a:ext cx="1424121" cy="1541206"/>
          </a:xfrm>
          <a:custGeom>
            <a:avLst/>
            <a:gdLst>
              <a:gd name="connsiteX0" fmla="*/ 0 w 1424121"/>
              <a:gd name="connsiteY0" fmla="*/ 770603 h 1541206"/>
              <a:gd name="connsiteX1" fmla="*/ 334669 w 1424121"/>
              <a:gd name="connsiteY1" fmla="*/ 408420 h 1541206"/>
              <a:gd name="connsiteX2" fmla="*/ 712061 w 1424121"/>
              <a:gd name="connsiteY2" fmla="*/ 0 h 1541206"/>
              <a:gd name="connsiteX3" fmla="*/ 712061 w 1424121"/>
              <a:gd name="connsiteY3" fmla="*/ 385302 h 1541206"/>
              <a:gd name="connsiteX4" fmla="*/ 1068091 w 1424121"/>
              <a:gd name="connsiteY4" fmla="*/ 385302 h 1541206"/>
              <a:gd name="connsiteX5" fmla="*/ 1424121 w 1424121"/>
              <a:gd name="connsiteY5" fmla="*/ 385302 h 1541206"/>
              <a:gd name="connsiteX6" fmla="*/ 1424121 w 1424121"/>
              <a:gd name="connsiteY6" fmla="*/ 770604 h 1541206"/>
              <a:gd name="connsiteX7" fmla="*/ 1424121 w 1424121"/>
              <a:gd name="connsiteY7" fmla="*/ 1155905 h 1541206"/>
              <a:gd name="connsiteX8" fmla="*/ 1089453 w 1424121"/>
              <a:gd name="connsiteY8" fmla="*/ 1155905 h 1541206"/>
              <a:gd name="connsiteX9" fmla="*/ 712061 w 1424121"/>
              <a:gd name="connsiteY9" fmla="*/ 1155905 h 1541206"/>
              <a:gd name="connsiteX10" fmla="*/ 712061 w 1424121"/>
              <a:gd name="connsiteY10" fmla="*/ 1541206 h 1541206"/>
              <a:gd name="connsiteX11" fmla="*/ 363151 w 1424121"/>
              <a:gd name="connsiteY11" fmla="*/ 1163611 h 1541206"/>
              <a:gd name="connsiteX12" fmla="*/ 0 w 1424121"/>
              <a:gd name="connsiteY12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4121" h="1541206" fill="none" extrusionOk="0">
                <a:moveTo>
                  <a:pt x="0" y="770603"/>
                </a:moveTo>
                <a:cubicBezTo>
                  <a:pt x="94328" y="692629"/>
                  <a:pt x="155762" y="573231"/>
                  <a:pt x="334669" y="408420"/>
                </a:cubicBezTo>
                <a:cubicBezTo>
                  <a:pt x="513575" y="243609"/>
                  <a:pt x="621928" y="105601"/>
                  <a:pt x="712061" y="0"/>
                </a:cubicBezTo>
                <a:cubicBezTo>
                  <a:pt x="701031" y="179158"/>
                  <a:pt x="703559" y="195114"/>
                  <a:pt x="712061" y="385302"/>
                </a:cubicBezTo>
                <a:cubicBezTo>
                  <a:pt x="827668" y="386610"/>
                  <a:pt x="957917" y="386063"/>
                  <a:pt x="1068091" y="385302"/>
                </a:cubicBezTo>
                <a:cubicBezTo>
                  <a:pt x="1178265" y="384542"/>
                  <a:pt x="1345909" y="370572"/>
                  <a:pt x="1424121" y="385302"/>
                </a:cubicBezTo>
                <a:cubicBezTo>
                  <a:pt x="1421162" y="512733"/>
                  <a:pt x="1411989" y="649114"/>
                  <a:pt x="1424121" y="770604"/>
                </a:cubicBezTo>
                <a:cubicBezTo>
                  <a:pt x="1436253" y="892094"/>
                  <a:pt x="1421977" y="1058187"/>
                  <a:pt x="1424121" y="1155905"/>
                </a:cubicBezTo>
                <a:cubicBezTo>
                  <a:pt x="1336903" y="1172455"/>
                  <a:pt x="1160260" y="1150803"/>
                  <a:pt x="1089453" y="1155905"/>
                </a:cubicBezTo>
                <a:cubicBezTo>
                  <a:pt x="1018646" y="1161007"/>
                  <a:pt x="822474" y="1148245"/>
                  <a:pt x="712061" y="1155905"/>
                </a:cubicBezTo>
                <a:cubicBezTo>
                  <a:pt x="699411" y="1276799"/>
                  <a:pt x="710617" y="1353947"/>
                  <a:pt x="712061" y="1541206"/>
                </a:cubicBezTo>
                <a:cubicBezTo>
                  <a:pt x="580778" y="1392488"/>
                  <a:pt x="531272" y="1343523"/>
                  <a:pt x="363151" y="1163611"/>
                </a:cubicBezTo>
                <a:cubicBezTo>
                  <a:pt x="195031" y="983699"/>
                  <a:pt x="184701" y="942518"/>
                  <a:pt x="0" y="770603"/>
                </a:cubicBezTo>
                <a:close/>
              </a:path>
              <a:path w="1424121" h="1541206" stroke="0" extrusionOk="0">
                <a:moveTo>
                  <a:pt x="0" y="770603"/>
                </a:moveTo>
                <a:cubicBezTo>
                  <a:pt x="61206" y="670761"/>
                  <a:pt x="169391" y="586342"/>
                  <a:pt x="334669" y="408420"/>
                </a:cubicBezTo>
                <a:cubicBezTo>
                  <a:pt x="499947" y="230498"/>
                  <a:pt x="546056" y="200572"/>
                  <a:pt x="712061" y="0"/>
                </a:cubicBezTo>
                <a:cubicBezTo>
                  <a:pt x="724809" y="157038"/>
                  <a:pt x="721579" y="289478"/>
                  <a:pt x="712061" y="385302"/>
                </a:cubicBezTo>
                <a:cubicBezTo>
                  <a:pt x="864912" y="375386"/>
                  <a:pt x="887369" y="384800"/>
                  <a:pt x="1060970" y="385302"/>
                </a:cubicBezTo>
                <a:cubicBezTo>
                  <a:pt x="1234571" y="385804"/>
                  <a:pt x="1341671" y="371962"/>
                  <a:pt x="1424121" y="385302"/>
                </a:cubicBezTo>
                <a:cubicBezTo>
                  <a:pt x="1428427" y="548746"/>
                  <a:pt x="1427682" y="579262"/>
                  <a:pt x="1424121" y="770604"/>
                </a:cubicBezTo>
                <a:cubicBezTo>
                  <a:pt x="1420560" y="961946"/>
                  <a:pt x="1411637" y="983841"/>
                  <a:pt x="1424121" y="1155905"/>
                </a:cubicBezTo>
                <a:cubicBezTo>
                  <a:pt x="1276930" y="1147232"/>
                  <a:pt x="1215088" y="1168740"/>
                  <a:pt x="1068091" y="1155905"/>
                </a:cubicBezTo>
                <a:cubicBezTo>
                  <a:pt x="921094" y="1143071"/>
                  <a:pt x="876980" y="1158499"/>
                  <a:pt x="712061" y="1155905"/>
                </a:cubicBezTo>
                <a:cubicBezTo>
                  <a:pt x="712732" y="1345578"/>
                  <a:pt x="707768" y="1432344"/>
                  <a:pt x="712061" y="1541206"/>
                </a:cubicBezTo>
                <a:cubicBezTo>
                  <a:pt x="621605" y="1407581"/>
                  <a:pt x="534713" y="1321048"/>
                  <a:pt x="341789" y="1140492"/>
                </a:cubicBezTo>
                <a:cubicBezTo>
                  <a:pt x="148865" y="959936"/>
                  <a:pt x="127002" y="924263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32B0DA-D247-45C1-81A2-496A7ED8565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r="60994" b="53473"/>
          <a:stretch/>
        </p:blipFill>
        <p:spPr>
          <a:xfrm>
            <a:off x="9072880" y="465991"/>
            <a:ext cx="1838960" cy="10173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547FC5-C940-4E55-AFA8-DEC209B4F076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50000"/>
          </a:blip>
          <a:stretch>
            <a:fillRect/>
          </a:stretch>
        </p:blipFill>
        <p:spPr>
          <a:xfrm>
            <a:off x="8918370" y="360487"/>
            <a:ext cx="2147979" cy="1228376"/>
          </a:xfrm>
          <a:prstGeom prst="rect">
            <a:avLst/>
          </a:prstGeom>
        </p:spPr>
      </p:pic>
      <p:pic>
        <p:nvPicPr>
          <p:cNvPr id="23" name="Image 22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C9F40206-4C55-4D36-B332-4DEFD9FAA99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90204">
            <a:off x="4801733" y="1829901"/>
            <a:ext cx="1383619" cy="103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7034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D91CB32-769A-42B8-862A-5400FD2A9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6495" y="0"/>
            <a:ext cx="2603735" cy="26822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1495" y="3367245"/>
            <a:ext cx="1009373" cy="33928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A46E96-7868-45B2-9452-526AEB0C2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48" y="5311577"/>
            <a:ext cx="1393842" cy="15464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F5B62-245B-48FC-AB6F-39C8A0941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59" y="114665"/>
            <a:ext cx="2249456" cy="2198525"/>
          </a:xfrm>
          <a:prstGeom prst="rect">
            <a:avLst/>
          </a:prstGeom>
        </p:spPr>
      </p:pic>
      <p:sp>
        <p:nvSpPr>
          <p:cNvPr id="14" name="Rectangle : avec coin rogné 13">
            <a:extLst>
              <a:ext uri="{FF2B5EF4-FFF2-40B4-BE49-F238E27FC236}">
                <a16:creationId xmlns:a16="http://schemas.microsoft.com/office/drawing/2014/main" id="{B3F7BCF1-9327-48AA-A896-8E84B3B8CE31}"/>
              </a:ext>
            </a:extLst>
          </p:cNvPr>
          <p:cNvSpPr/>
          <p:nvPr/>
        </p:nvSpPr>
        <p:spPr>
          <a:xfrm>
            <a:off x="4347787" y="184128"/>
            <a:ext cx="2778822" cy="2313983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C51522A-D172-4A32-A3FA-54D319E380E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1760"/>
          <a:stretch/>
        </p:blipFill>
        <p:spPr>
          <a:xfrm rot="87749">
            <a:off x="4574499" y="495415"/>
            <a:ext cx="2325400" cy="1542056"/>
          </a:xfrm>
          <a:prstGeom prst="rect">
            <a:avLst/>
          </a:prstGeom>
        </p:spPr>
      </p:pic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EB1A0CDD-907E-45F6-91F3-74BE5A70AC6D}"/>
              </a:ext>
            </a:extLst>
          </p:cNvPr>
          <p:cNvSpPr/>
          <p:nvPr/>
        </p:nvSpPr>
        <p:spPr>
          <a:xfrm>
            <a:off x="2807989" y="3031638"/>
            <a:ext cx="5648960" cy="1328252"/>
          </a:xfrm>
          <a:prstGeom prst="wedgeRoundRectCallout">
            <a:avLst>
              <a:gd name="adj1" fmla="val 53991"/>
              <a:gd name="adj2" fmla="val 7545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Au fur et à mesure j'aurai de moins en moins besoin de faire le schéma ....</a:t>
            </a:r>
            <a:endParaRPr lang="LID4096" sz="2400">
              <a:latin typeface="Open-Dyslexic" panose="020B0603030804020204" pitchFamily="34" charset="0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5B09912E-76C0-41E7-9986-8847E1917B5D}"/>
              </a:ext>
            </a:extLst>
          </p:cNvPr>
          <p:cNvSpPr/>
          <p:nvPr/>
        </p:nvSpPr>
        <p:spPr>
          <a:xfrm flipH="1">
            <a:off x="2799527" y="578254"/>
            <a:ext cx="1424121" cy="1541206"/>
          </a:xfrm>
          <a:custGeom>
            <a:avLst/>
            <a:gdLst>
              <a:gd name="connsiteX0" fmla="*/ 0 w 1424121"/>
              <a:gd name="connsiteY0" fmla="*/ 770603 h 1541206"/>
              <a:gd name="connsiteX1" fmla="*/ 334669 w 1424121"/>
              <a:gd name="connsiteY1" fmla="*/ 408420 h 1541206"/>
              <a:gd name="connsiteX2" fmla="*/ 712061 w 1424121"/>
              <a:gd name="connsiteY2" fmla="*/ 0 h 1541206"/>
              <a:gd name="connsiteX3" fmla="*/ 712061 w 1424121"/>
              <a:gd name="connsiteY3" fmla="*/ 385302 h 1541206"/>
              <a:gd name="connsiteX4" fmla="*/ 1068091 w 1424121"/>
              <a:gd name="connsiteY4" fmla="*/ 385302 h 1541206"/>
              <a:gd name="connsiteX5" fmla="*/ 1424121 w 1424121"/>
              <a:gd name="connsiteY5" fmla="*/ 385302 h 1541206"/>
              <a:gd name="connsiteX6" fmla="*/ 1424121 w 1424121"/>
              <a:gd name="connsiteY6" fmla="*/ 770604 h 1541206"/>
              <a:gd name="connsiteX7" fmla="*/ 1424121 w 1424121"/>
              <a:gd name="connsiteY7" fmla="*/ 1155905 h 1541206"/>
              <a:gd name="connsiteX8" fmla="*/ 1089453 w 1424121"/>
              <a:gd name="connsiteY8" fmla="*/ 1155905 h 1541206"/>
              <a:gd name="connsiteX9" fmla="*/ 712061 w 1424121"/>
              <a:gd name="connsiteY9" fmla="*/ 1155905 h 1541206"/>
              <a:gd name="connsiteX10" fmla="*/ 712061 w 1424121"/>
              <a:gd name="connsiteY10" fmla="*/ 1541206 h 1541206"/>
              <a:gd name="connsiteX11" fmla="*/ 363151 w 1424121"/>
              <a:gd name="connsiteY11" fmla="*/ 1163611 h 1541206"/>
              <a:gd name="connsiteX12" fmla="*/ 0 w 1424121"/>
              <a:gd name="connsiteY12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4121" h="1541206" fill="none" extrusionOk="0">
                <a:moveTo>
                  <a:pt x="0" y="770603"/>
                </a:moveTo>
                <a:cubicBezTo>
                  <a:pt x="94328" y="692629"/>
                  <a:pt x="155762" y="573231"/>
                  <a:pt x="334669" y="408420"/>
                </a:cubicBezTo>
                <a:cubicBezTo>
                  <a:pt x="513575" y="243609"/>
                  <a:pt x="621928" y="105601"/>
                  <a:pt x="712061" y="0"/>
                </a:cubicBezTo>
                <a:cubicBezTo>
                  <a:pt x="701031" y="179158"/>
                  <a:pt x="703559" y="195114"/>
                  <a:pt x="712061" y="385302"/>
                </a:cubicBezTo>
                <a:cubicBezTo>
                  <a:pt x="827668" y="386610"/>
                  <a:pt x="957917" y="386063"/>
                  <a:pt x="1068091" y="385302"/>
                </a:cubicBezTo>
                <a:cubicBezTo>
                  <a:pt x="1178265" y="384542"/>
                  <a:pt x="1345909" y="370572"/>
                  <a:pt x="1424121" y="385302"/>
                </a:cubicBezTo>
                <a:cubicBezTo>
                  <a:pt x="1421162" y="512733"/>
                  <a:pt x="1411989" y="649114"/>
                  <a:pt x="1424121" y="770604"/>
                </a:cubicBezTo>
                <a:cubicBezTo>
                  <a:pt x="1436253" y="892094"/>
                  <a:pt x="1421977" y="1058187"/>
                  <a:pt x="1424121" y="1155905"/>
                </a:cubicBezTo>
                <a:cubicBezTo>
                  <a:pt x="1336903" y="1172455"/>
                  <a:pt x="1160260" y="1150803"/>
                  <a:pt x="1089453" y="1155905"/>
                </a:cubicBezTo>
                <a:cubicBezTo>
                  <a:pt x="1018646" y="1161007"/>
                  <a:pt x="822474" y="1148245"/>
                  <a:pt x="712061" y="1155905"/>
                </a:cubicBezTo>
                <a:cubicBezTo>
                  <a:pt x="699411" y="1276799"/>
                  <a:pt x="710617" y="1353947"/>
                  <a:pt x="712061" y="1541206"/>
                </a:cubicBezTo>
                <a:cubicBezTo>
                  <a:pt x="580778" y="1392488"/>
                  <a:pt x="531272" y="1343523"/>
                  <a:pt x="363151" y="1163611"/>
                </a:cubicBezTo>
                <a:cubicBezTo>
                  <a:pt x="195031" y="983699"/>
                  <a:pt x="184701" y="942518"/>
                  <a:pt x="0" y="770603"/>
                </a:cubicBezTo>
                <a:close/>
              </a:path>
              <a:path w="1424121" h="1541206" stroke="0" extrusionOk="0">
                <a:moveTo>
                  <a:pt x="0" y="770603"/>
                </a:moveTo>
                <a:cubicBezTo>
                  <a:pt x="61206" y="670761"/>
                  <a:pt x="169391" y="586342"/>
                  <a:pt x="334669" y="408420"/>
                </a:cubicBezTo>
                <a:cubicBezTo>
                  <a:pt x="499947" y="230498"/>
                  <a:pt x="546056" y="200572"/>
                  <a:pt x="712061" y="0"/>
                </a:cubicBezTo>
                <a:cubicBezTo>
                  <a:pt x="724809" y="157038"/>
                  <a:pt x="721579" y="289478"/>
                  <a:pt x="712061" y="385302"/>
                </a:cubicBezTo>
                <a:cubicBezTo>
                  <a:pt x="864912" y="375386"/>
                  <a:pt x="887369" y="384800"/>
                  <a:pt x="1060970" y="385302"/>
                </a:cubicBezTo>
                <a:cubicBezTo>
                  <a:pt x="1234571" y="385804"/>
                  <a:pt x="1341671" y="371962"/>
                  <a:pt x="1424121" y="385302"/>
                </a:cubicBezTo>
                <a:cubicBezTo>
                  <a:pt x="1428427" y="548746"/>
                  <a:pt x="1427682" y="579262"/>
                  <a:pt x="1424121" y="770604"/>
                </a:cubicBezTo>
                <a:cubicBezTo>
                  <a:pt x="1420560" y="961946"/>
                  <a:pt x="1411637" y="983841"/>
                  <a:pt x="1424121" y="1155905"/>
                </a:cubicBezTo>
                <a:cubicBezTo>
                  <a:pt x="1276930" y="1147232"/>
                  <a:pt x="1215088" y="1168740"/>
                  <a:pt x="1068091" y="1155905"/>
                </a:cubicBezTo>
                <a:cubicBezTo>
                  <a:pt x="921094" y="1143071"/>
                  <a:pt x="876980" y="1158499"/>
                  <a:pt x="712061" y="1155905"/>
                </a:cubicBezTo>
                <a:cubicBezTo>
                  <a:pt x="712732" y="1345578"/>
                  <a:pt x="707768" y="1432344"/>
                  <a:pt x="712061" y="1541206"/>
                </a:cubicBezTo>
                <a:cubicBezTo>
                  <a:pt x="621605" y="1407581"/>
                  <a:pt x="534713" y="1321048"/>
                  <a:pt x="341789" y="1140492"/>
                </a:cubicBezTo>
                <a:cubicBezTo>
                  <a:pt x="148865" y="959936"/>
                  <a:pt x="127002" y="924263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7720147-BADC-4368-BCC9-BD77836002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2609" y="3429000"/>
            <a:ext cx="1240834" cy="3331098"/>
          </a:xfrm>
          <a:prstGeom prst="rect">
            <a:avLst/>
          </a:prstGeom>
        </p:spPr>
      </p:pic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EB2DE360-002B-44FB-BD74-E1B6AF9FE1B4}"/>
              </a:ext>
            </a:extLst>
          </p:cNvPr>
          <p:cNvSpPr/>
          <p:nvPr/>
        </p:nvSpPr>
        <p:spPr>
          <a:xfrm flipH="1">
            <a:off x="7272395" y="552218"/>
            <a:ext cx="1424121" cy="1541206"/>
          </a:xfrm>
          <a:custGeom>
            <a:avLst/>
            <a:gdLst>
              <a:gd name="connsiteX0" fmla="*/ 0 w 1424121"/>
              <a:gd name="connsiteY0" fmla="*/ 770603 h 1541206"/>
              <a:gd name="connsiteX1" fmla="*/ 334669 w 1424121"/>
              <a:gd name="connsiteY1" fmla="*/ 408420 h 1541206"/>
              <a:gd name="connsiteX2" fmla="*/ 712061 w 1424121"/>
              <a:gd name="connsiteY2" fmla="*/ 0 h 1541206"/>
              <a:gd name="connsiteX3" fmla="*/ 712061 w 1424121"/>
              <a:gd name="connsiteY3" fmla="*/ 385302 h 1541206"/>
              <a:gd name="connsiteX4" fmla="*/ 1068091 w 1424121"/>
              <a:gd name="connsiteY4" fmla="*/ 385302 h 1541206"/>
              <a:gd name="connsiteX5" fmla="*/ 1424121 w 1424121"/>
              <a:gd name="connsiteY5" fmla="*/ 385302 h 1541206"/>
              <a:gd name="connsiteX6" fmla="*/ 1424121 w 1424121"/>
              <a:gd name="connsiteY6" fmla="*/ 770604 h 1541206"/>
              <a:gd name="connsiteX7" fmla="*/ 1424121 w 1424121"/>
              <a:gd name="connsiteY7" fmla="*/ 1155905 h 1541206"/>
              <a:gd name="connsiteX8" fmla="*/ 1089453 w 1424121"/>
              <a:gd name="connsiteY8" fmla="*/ 1155905 h 1541206"/>
              <a:gd name="connsiteX9" fmla="*/ 712061 w 1424121"/>
              <a:gd name="connsiteY9" fmla="*/ 1155905 h 1541206"/>
              <a:gd name="connsiteX10" fmla="*/ 712061 w 1424121"/>
              <a:gd name="connsiteY10" fmla="*/ 1541206 h 1541206"/>
              <a:gd name="connsiteX11" fmla="*/ 363151 w 1424121"/>
              <a:gd name="connsiteY11" fmla="*/ 1163611 h 1541206"/>
              <a:gd name="connsiteX12" fmla="*/ 0 w 1424121"/>
              <a:gd name="connsiteY12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4121" h="1541206" fill="none" extrusionOk="0">
                <a:moveTo>
                  <a:pt x="0" y="770603"/>
                </a:moveTo>
                <a:cubicBezTo>
                  <a:pt x="94328" y="692629"/>
                  <a:pt x="155762" y="573231"/>
                  <a:pt x="334669" y="408420"/>
                </a:cubicBezTo>
                <a:cubicBezTo>
                  <a:pt x="513575" y="243609"/>
                  <a:pt x="621928" y="105601"/>
                  <a:pt x="712061" y="0"/>
                </a:cubicBezTo>
                <a:cubicBezTo>
                  <a:pt x="701031" y="179158"/>
                  <a:pt x="703559" y="195114"/>
                  <a:pt x="712061" y="385302"/>
                </a:cubicBezTo>
                <a:cubicBezTo>
                  <a:pt x="827668" y="386610"/>
                  <a:pt x="957917" y="386063"/>
                  <a:pt x="1068091" y="385302"/>
                </a:cubicBezTo>
                <a:cubicBezTo>
                  <a:pt x="1178265" y="384542"/>
                  <a:pt x="1345909" y="370572"/>
                  <a:pt x="1424121" y="385302"/>
                </a:cubicBezTo>
                <a:cubicBezTo>
                  <a:pt x="1421162" y="512733"/>
                  <a:pt x="1411989" y="649114"/>
                  <a:pt x="1424121" y="770604"/>
                </a:cubicBezTo>
                <a:cubicBezTo>
                  <a:pt x="1436253" y="892094"/>
                  <a:pt x="1421977" y="1058187"/>
                  <a:pt x="1424121" y="1155905"/>
                </a:cubicBezTo>
                <a:cubicBezTo>
                  <a:pt x="1336903" y="1172455"/>
                  <a:pt x="1160260" y="1150803"/>
                  <a:pt x="1089453" y="1155905"/>
                </a:cubicBezTo>
                <a:cubicBezTo>
                  <a:pt x="1018646" y="1161007"/>
                  <a:pt x="822474" y="1148245"/>
                  <a:pt x="712061" y="1155905"/>
                </a:cubicBezTo>
                <a:cubicBezTo>
                  <a:pt x="699411" y="1276799"/>
                  <a:pt x="710617" y="1353947"/>
                  <a:pt x="712061" y="1541206"/>
                </a:cubicBezTo>
                <a:cubicBezTo>
                  <a:pt x="580778" y="1392488"/>
                  <a:pt x="531272" y="1343523"/>
                  <a:pt x="363151" y="1163611"/>
                </a:cubicBezTo>
                <a:cubicBezTo>
                  <a:pt x="195031" y="983699"/>
                  <a:pt x="184701" y="942518"/>
                  <a:pt x="0" y="770603"/>
                </a:cubicBezTo>
                <a:close/>
              </a:path>
              <a:path w="1424121" h="1541206" stroke="0" extrusionOk="0">
                <a:moveTo>
                  <a:pt x="0" y="770603"/>
                </a:moveTo>
                <a:cubicBezTo>
                  <a:pt x="61206" y="670761"/>
                  <a:pt x="169391" y="586342"/>
                  <a:pt x="334669" y="408420"/>
                </a:cubicBezTo>
                <a:cubicBezTo>
                  <a:pt x="499947" y="230498"/>
                  <a:pt x="546056" y="200572"/>
                  <a:pt x="712061" y="0"/>
                </a:cubicBezTo>
                <a:cubicBezTo>
                  <a:pt x="724809" y="157038"/>
                  <a:pt x="721579" y="289478"/>
                  <a:pt x="712061" y="385302"/>
                </a:cubicBezTo>
                <a:cubicBezTo>
                  <a:pt x="864912" y="375386"/>
                  <a:pt x="887369" y="384800"/>
                  <a:pt x="1060970" y="385302"/>
                </a:cubicBezTo>
                <a:cubicBezTo>
                  <a:pt x="1234571" y="385804"/>
                  <a:pt x="1341671" y="371962"/>
                  <a:pt x="1424121" y="385302"/>
                </a:cubicBezTo>
                <a:cubicBezTo>
                  <a:pt x="1428427" y="548746"/>
                  <a:pt x="1427682" y="579262"/>
                  <a:pt x="1424121" y="770604"/>
                </a:cubicBezTo>
                <a:cubicBezTo>
                  <a:pt x="1420560" y="961946"/>
                  <a:pt x="1411637" y="983841"/>
                  <a:pt x="1424121" y="1155905"/>
                </a:cubicBezTo>
                <a:cubicBezTo>
                  <a:pt x="1276930" y="1147232"/>
                  <a:pt x="1215088" y="1168740"/>
                  <a:pt x="1068091" y="1155905"/>
                </a:cubicBezTo>
                <a:cubicBezTo>
                  <a:pt x="921094" y="1143071"/>
                  <a:pt x="876980" y="1158499"/>
                  <a:pt x="712061" y="1155905"/>
                </a:cubicBezTo>
                <a:cubicBezTo>
                  <a:pt x="712732" y="1345578"/>
                  <a:pt x="707768" y="1432344"/>
                  <a:pt x="712061" y="1541206"/>
                </a:cubicBezTo>
                <a:cubicBezTo>
                  <a:pt x="621605" y="1407581"/>
                  <a:pt x="534713" y="1321048"/>
                  <a:pt x="341789" y="1140492"/>
                </a:cubicBezTo>
                <a:cubicBezTo>
                  <a:pt x="148865" y="959936"/>
                  <a:pt x="127002" y="924263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32B0DA-D247-45C1-81A2-496A7ED8565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r="60994" b="53473"/>
          <a:stretch/>
        </p:blipFill>
        <p:spPr>
          <a:xfrm>
            <a:off x="9072880" y="465991"/>
            <a:ext cx="1838960" cy="10173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547FC5-C940-4E55-AFA8-DEC209B4F0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85000"/>
          </a:blip>
          <a:stretch>
            <a:fillRect/>
          </a:stretch>
        </p:blipFill>
        <p:spPr>
          <a:xfrm>
            <a:off x="8918370" y="360487"/>
            <a:ext cx="2147979" cy="1228376"/>
          </a:xfrm>
          <a:prstGeom prst="rect">
            <a:avLst/>
          </a:prstGeom>
        </p:spPr>
      </p:pic>
      <p:pic>
        <p:nvPicPr>
          <p:cNvPr id="23" name="Image 22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C9F40206-4C55-4D36-B332-4DEFD9FAA99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90204">
            <a:off x="4801733" y="1829901"/>
            <a:ext cx="1383619" cy="103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216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D91CB32-769A-42B8-862A-5400FD2A9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495" y="0"/>
            <a:ext cx="2603735" cy="26822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1495" y="3367245"/>
            <a:ext cx="1009373" cy="33928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A46E96-7868-45B2-9452-526AEB0C2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48" y="5311577"/>
            <a:ext cx="1393842" cy="15464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F5B62-245B-48FC-AB6F-39C8A0941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59" y="114665"/>
            <a:ext cx="2249456" cy="2198525"/>
          </a:xfrm>
          <a:prstGeom prst="rect">
            <a:avLst/>
          </a:prstGeom>
        </p:spPr>
      </p:pic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EB1A0CDD-907E-45F6-91F3-74BE5A70AC6D}"/>
              </a:ext>
            </a:extLst>
          </p:cNvPr>
          <p:cNvSpPr/>
          <p:nvPr/>
        </p:nvSpPr>
        <p:spPr>
          <a:xfrm>
            <a:off x="2807989" y="3031638"/>
            <a:ext cx="5648960" cy="1328252"/>
          </a:xfrm>
          <a:prstGeom prst="wedgeRoundRectCallout">
            <a:avLst>
              <a:gd name="adj1" fmla="val 55210"/>
              <a:gd name="adj2" fmla="val -2819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Et à un moment plus du tout !</a:t>
            </a:r>
            <a:endParaRPr lang="LID4096" sz="2400">
              <a:latin typeface="Open-Dyslexic" panose="020B0603030804020204" pitchFamily="34" charset="0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5B09912E-76C0-41E7-9986-8847E1917B5D}"/>
              </a:ext>
            </a:extLst>
          </p:cNvPr>
          <p:cNvSpPr/>
          <p:nvPr/>
        </p:nvSpPr>
        <p:spPr>
          <a:xfrm flipH="1">
            <a:off x="2799526" y="578254"/>
            <a:ext cx="5936968" cy="1541206"/>
          </a:xfrm>
          <a:custGeom>
            <a:avLst/>
            <a:gdLst>
              <a:gd name="connsiteX0" fmla="*/ 0 w 5936968"/>
              <a:gd name="connsiteY0" fmla="*/ 770603 h 1541206"/>
              <a:gd name="connsiteX1" fmla="*/ 393008 w 5936968"/>
              <a:gd name="connsiteY1" fmla="*/ 377595 h 1541206"/>
              <a:gd name="connsiteX2" fmla="*/ 770603 w 5936968"/>
              <a:gd name="connsiteY2" fmla="*/ 0 h 1541206"/>
              <a:gd name="connsiteX3" fmla="*/ 770603 w 5936968"/>
              <a:gd name="connsiteY3" fmla="*/ 385302 h 1541206"/>
              <a:gd name="connsiteX4" fmla="*/ 1313071 w 5936968"/>
              <a:gd name="connsiteY4" fmla="*/ 385302 h 1541206"/>
              <a:gd name="connsiteX5" fmla="*/ 2062194 w 5936968"/>
              <a:gd name="connsiteY5" fmla="*/ 385302 h 1541206"/>
              <a:gd name="connsiteX6" fmla="*/ 2552999 w 5936968"/>
              <a:gd name="connsiteY6" fmla="*/ 385302 h 1541206"/>
              <a:gd name="connsiteX7" fmla="*/ 3198795 w 5936968"/>
              <a:gd name="connsiteY7" fmla="*/ 385302 h 1541206"/>
              <a:gd name="connsiteX8" fmla="*/ 3844590 w 5936968"/>
              <a:gd name="connsiteY8" fmla="*/ 385302 h 1541206"/>
              <a:gd name="connsiteX9" fmla="*/ 4593713 w 5936968"/>
              <a:gd name="connsiteY9" fmla="*/ 385302 h 1541206"/>
              <a:gd name="connsiteX10" fmla="*/ 5342836 w 5936968"/>
              <a:gd name="connsiteY10" fmla="*/ 385302 h 1541206"/>
              <a:gd name="connsiteX11" fmla="*/ 5936968 w 5936968"/>
              <a:gd name="connsiteY11" fmla="*/ 385302 h 1541206"/>
              <a:gd name="connsiteX12" fmla="*/ 5936968 w 5936968"/>
              <a:gd name="connsiteY12" fmla="*/ 755191 h 1541206"/>
              <a:gd name="connsiteX13" fmla="*/ 5936968 w 5936968"/>
              <a:gd name="connsiteY13" fmla="*/ 1155905 h 1541206"/>
              <a:gd name="connsiteX14" fmla="*/ 5291172 w 5936968"/>
              <a:gd name="connsiteY14" fmla="*/ 1155905 h 1541206"/>
              <a:gd name="connsiteX15" fmla="*/ 4800368 w 5936968"/>
              <a:gd name="connsiteY15" fmla="*/ 1155905 h 1541206"/>
              <a:gd name="connsiteX16" fmla="*/ 4102908 w 5936968"/>
              <a:gd name="connsiteY16" fmla="*/ 1155905 h 1541206"/>
              <a:gd name="connsiteX17" fmla="*/ 3353786 w 5936968"/>
              <a:gd name="connsiteY17" fmla="*/ 1155905 h 1541206"/>
              <a:gd name="connsiteX18" fmla="*/ 2604663 w 5936968"/>
              <a:gd name="connsiteY18" fmla="*/ 1155905 h 1541206"/>
              <a:gd name="connsiteX19" fmla="*/ 1958867 w 5936968"/>
              <a:gd name="connsiteY19" fmla="*/ 1155905 h 1541206"/>
              <a:gd name="connsiteX20" fmla="*/ 770603 w 5936968"/>
              <a:gd name="connsiteY20" fmla="*/ 1155905 h 1541206"/>
              <a:gd name="connsiteX21" fmla="*/ 770603 w 5936968"/>
              <a:gd name="connsiteY21" fmla="*/ 1541206 h 1541206"/>
              <a:gd name="connsiteX22" fmla="*/ 393008 w 5936968"/>
              <a:gd name="connsiteY22" fmla="*/ 1163611 h 1541206"/>
              <a:gd name="connsiteX23" fmla="*/ 0 w 5936968"/>
              <a:gd name="connsiteY23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936968" h="1541206" fill="none" extrusionOk="0">
                <a:moveTo>
                  <a:pt x="0" y="770603"/>
                </a:moveTo>
                <a:cubicBezTo>
                  <a:pt x="117668" y="641821"/>
                  <a:pt x="272767" y="485017"/>
                  <a:pt x="393008" y="377595"/>
                </a:cubicBezTo>
                <a:cubicBezTo>
                  <a:pt x="513249" y="270173"/>
                  <a:pt x="649858" y="153412"/>
                  <a:pt x="770603" y="0"/>
                </a:cubicBezTo>
                <a:cubicBezTo>
                  <a:pt x="764839" y="83838"/>
                  <a:pt x="758977" y="288633"/>
                  <a:pt x="770603" y="385302"/>
                </a:cubicBezTo>
                <a:cubicBezTo>
                  <a:pt x="906396" y="401686"/>
                  <a:pt x="1180330" y="409707"/>
                  <a:pt x="1313071" y="385302"/>
                </a:cubicBezTo>
                <a:cubicBezTo>
                  <a:pt x="1445812" y="360897"/>
                  <a:pt x="1732761" y="359025"/>
                  <a:pt x="2062194" y="385302"/>
                </a:cubicBezTo>
                <a:cubicBezTo>
                  <a:pt x="2391627" y="411579"/>
                  <a:pt x="2416710" y="372999"/>
                  <a:pt x="2552999" y="385302"/>
                </a:cubicBezTo>
                <a:cubicBezTo>
                  <a:pt x="2689289" y="397605"/>
                  <a:pt x="2969017" y="364089"/>
                  <a:pt x="3198795" y="385302"/>
                </a:cubicBezTo>
                <a:cubicBezTo>
                  <a:pt x="3428573" y="406515"/>
                  <a:pt x="3615343" y="377606"/>
                  <a:pt x="3844590" y="385302"/>
                </a:cubicBezTo>
                <a:cubicBezTo>
                  <a:pt x="4073837" y="392998"/>
                  <a:pt x="4288813" y="394991"/>
                  <a:pt x="4593713" y="385302"/>
                </a:cubicBezTo>
                <a:cubicBezTo>
                  <a:pt x="4898613" y="375613"/>
                  <a:pt x="5093562" y="394986"/>
                  <a:pt x="5342836" y="385302"/>
                </a:cubicBezTo>
                <a:cubicBezTo>
                  <a:pt x="5592110" y="375618"/>
                  <a:pt x="5779973" y="410488"/>
                  <a:pt x="5936968" y="385302"/>
                </a:cubicBezTo>
                <a:cubicBezTo>
                  <a:pt x="5943933" y="477008"/>
                  <a:pt x="5937720" y="648226"/>
                  <a:pt x="5936968" y="755191"/>
                </a:cubicBezTo>
                <a:cubicBezTo>
                  <a:pt x="5936216" y="862156"/>
                  <a:pt x="5940931" y="1015070"/>
                  <a:pt x="5936968" y="1155905"/>
                </a:cubicBezTo>
                <a:cubicBezTo>
                  <a:pt x="5632526" y="1167885"/>
                  <a:pt x="5430941" y="1154352"/>
                  <a:pt x="5291172" y="1155905"/>
                </a:cubicBezTo>
                <a:cubicBezTo>
                  <a:pt x="5151403" y="1157458"/>
                  <a:pt x="5043327" y="1143307"/>
                  <a:pt x="4800368" y="1155905"/>
                </a:cubicBezTo>
                <a:cubicBezTo>
                  <a:pt x="4557409" y="1168503"/>
                  <a:pt x="4432297" y="1190073"/>
                  <a:pt x="4102908" y="1155905"/>
                </a:cubicBezTo>
                <a:cubicBezTo>
                  <a:pt x="3773519" y="1121737"/>
                  <a:pt x="3550786" y="1172264"/>
                  <a:pt x="3353786" y="1155905"/>
                </a:cubicBezTo>
                <a:cubicBezTo>
                  <a:pt x="3156786" y="1139546"/>
                  <a:pt x="2805087" y="1174591"/>
                  <a:pt x="2604663" y="1155905"/>
                </a:cubicBezTo>
                <a:cubicBezTo>
                  <a:pt x="2404239" y="1137219"/>
                  <a:pt x="2173900" y="1145731"/>
                  <a:pt x="1958867" y="1155905"/>
                </a:cubicBezTo>
                <a:cubicBezTo>
                  <a:pt x="1743834" y="1166079"/>
                  <a:pt x="1309704" y="1178140"/>
                  <a:pt x="770603" y="1155905"/>
                </a:cubicBezTo>
                <a:cubicBezTo>
                  <a:pt x="763638" y="1286068"/>
                  <a:pt x="772117" y="1374984"/>
                  <a:pt x="770603" y="1541206"/>
                </a:cubicBezTo>
                <a:cubicBezTo>
                  <a:pt x="672488" y="1474966"/>
                  <a:pt x="516286" y="1276432"/>
                  <a:pt x="393008" y="1163611"/>
                </a:cubicBezTo>
                <a:cubicBezTo>
                  <a:pt x="269730" y="1050790"/>
                  <a:pt x="141795" y="891601"/>
                  <a:pt x="0" y="770603"/>
                </a:cubicBezTo>
                <a:close/>
              </a:path>
              <a:path w="5936968" h="1541206" stroke="0" extrusionOk="0">
                <a:moveTo>
                  <a:pt x="0" y="770603"/>
                </a:moveTo>
                <a:cubicBezTo>
                  <a:pt x="121524" y="643894"/>
                  <a:pt x="219977" y="519246"/>
                  <a:pt x="362183" y="408420"/>
                </a:cubicBezTo>
                <a:cubicBezTo>
                  <a:pt x="504389" y="297594"/>
                  <a:pt x="696334" y="101726"/>
                  <a:pt x="770603" y="0"/>
                </a:cubicBezTo>
                <a:cubicBezTo>
                  <a:pt x="783351" y="157038"/>
                  <a:pt x="780121" y="289478"/>
                  <a:pt x="770603" y="385302"/>
                </a:cubicBezTo>
                <a:cubicBezTo>
                  <a:pt x="909141" y="369362"/>
                  <a:pt x="1212490" y="404602"/>
                  <a:pt x="1364735" y="385302"/>
                </a:cubicBezTo>
                <a:cubicBezTo>
                  <a:pt x="1516980" y="366002"/>
                  <a:pt x="1770907" y="389305"/>
                  <a:pt x="2010531" y="385302"/>
                </a:cubicBezTo>
                <a:cubicBezTo>
                  <a:pt x="2250155" y="381299"/>
                  <a:pt x="2525511" y="388607"/>
                  <a:pt x="2656326" y="385302"/>
                </a:cubicBezTo>
                <a:cubicBezTo>
                  <a:pt x="2787142" y="381997"/>
                  <a:pt x="3037684" y="385249"/>
                  <a:pt x="3302122" y="385302"/>
                </a:cubicBezTo>
                <a:cubicBezTo>
                  <a:pt x="3566560" y="385355"/>
                  <a:pt x="3748474" y="394867"/>
                  <a:pt x="3896254" y="385302"/>
                </a:cubicBezTo>
                <a:cubicBezTo>
                  <a:pt x="4044034" y="375737"/>
                  <a:pt x="4351547" y="394085"/>
                  <a:pt x="4645377" y="385302"/>
                </a:cubicBezTo>
                <a:cubicBezTo>
                  <a:pt x="4939207" y="376519"/>
                  <a:pt x="5587118" y="330554"/>
                  <a:pt x="5936968" y="385302"/>
                </a:cubicBezTo>
                <a:cubicBezTo>
                  <a:pt x="5953569" y="493311"/>
                  <a:pt x="5953619" y="617186"/>
                  <a:pt x="5936968" y="747485"/>
                </a:cubicBezTo>
                <a:cubicBezTo>
                  <a:pt x="5920317" y="877784"/>
                  <a:pt x="5940516" y="978922"/>
                  <a:pt x="5936968" y="1155905"/>
                </a:cubicBezTo>
                <a:cubicBezTo>
                  <a:pt x="5738364" y="1181695"/>
                  <a:pt x="5525336" y="1185444"/>
                  <a:pt x="5187845" y="1155905"/>
                </a:cubicBezTo>
                <a:cubicBezTo>
                  <a:pt x="4850354" y="1126366"/>
                  <a:pt x="4818038" y="1181137"/>
                  <a:pt x="4645377" y="1155905"/>
                </a:cubicBezTo>
                <a:cubicBezTo>
                  <a:pt x="4472716" y="1130673"/>
                  <a:pt x="4170580" y="1169697"/>
                  <a:pt x="3947917" y="1155905"/>
                </a:cubicBezTo>
                <a:cubicBezTo>
                  <a:pt x="3725254" y="1142113"/>
                  <a:pt x="3587023" y="1129562"/>
                  <a:pt x="3302122" y="1155905"/>
                </a:cubicBezTo>
                <a:cubicBezTo>
                  <a:pt x="3017221" y="1182248"/>
                  <a:pt x="2814144" y="1136551"/>
                  <a:pt x="2552999" y="1155905"/>
                </a:cubicBezTo>
                <a:cubicBezTo>
                  <a:pt x="2291854" y="1175259"/>
                  <a:pt x="2259137" y="1167292"/>
                  <a:pt x="2010531" y="1155905"/>
                </a:cubicBezTo>
                <a:cubicBezTo>
                  <a:pt x="1761925" y="1144518"/>
                  <a:pt x="1550508" y="1142275"/>
                  <a:pt x="1364735" y="1155905"/>
                </a:cubicBezTo>
                <a:cubicBezTo>
                  <a:pt x="1178962" y="1169535"/>
                  <a:pt x="971810" y="1155241"/>
                  <a:pt x="770603" y="1155905"/>
                </a:cubicBezTo>
                <a:cubicBezTo>
                  <a:pt x="752052" y="1305378"/>
                  <a:pt x="762044" y="1401595"/>
                  <a:pt x="770603" y="1541206"/>
                </a:cubicBezTo>
                <a:cubicBezTo>
                  <a:pt x="593714" y="1340919"/>
                  <a:pt x="518213" y="1314921"/>
                  <a:pt x="369889" y="1140492"/>
                </a:cubicBezTo>
                <a:cubicBezTo>
                  <a:pt x="221565" y="966063"/>
                  <a:pt x="83831" y="844097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7720147-BADC-4368-BCC9-BD77836002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2609" y="3429000"/>
            <a:ext cx="1240834" cy="333109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B32B0DA-D247-45C1-81A2-496A7ED8565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r="60994" b="53473"/>
          <a:stretch/>
        </p:blipFill>
        <p:spPr>
          <a:xfrm>
            <a:off x="9072880" y="465991"/>
            <a:ext cx="1838960" cy="10173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547FC5-C940-4E55-AFA8-DEC209B4F07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918370" y="360487"/>
            <a:ext cx="2147979" cy="1228376"/>
          </a:xfrm>
          <a:prstGeom prst="rect">
            <a:avLst/>
          </a:prstGeom>
        </p:spPr>
      </p:pic>
      <p:pic>
        <p:nvPicPr>
          <p:cNvPr id="23" name="Image 22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C9F40206-4C55-4D36-B332-4DEFD9FAA99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90204">
            <a:off x="4801733" y="1829901"/>
            <a:ext cx="1383619" cy="103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9796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D91CB32-769A-42B8-862A-5400FD2A9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495" y="0"/>
            <a:ext cx="2603735" cy="26822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1495" y="3367245"/>
            <a:ext cx="1009373" cy="33928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A46E96-7868-45B2-9452-526AEB0C2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48" y="5311577"/>
            <a:ext cx="1393842" cy="15464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F5B62-245B-48FC-AB6F-39C8A0941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59" y="114665"/>
            <a:ext cx="2249456" cy="2198525"/>
          </a:xfrm>
          <a:prstGeom prst="rect">
            <a:avLst/>
          </a:prstGeom>
        </p:spPr>
      </p:pic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EB1A0CDD-907E-45F6-91F3-74BE5A70AC6D}"/>
              </a:ext>
            </a:extLst>
          </p:cNvPr>
          <p:cNvSpPr/>
          <p:nvPr/>
        </p:nvSpPr>
        <p:spPr>
          <a:xfrm>
            <a:off x="2807989" y="3031638"/>
            <a:ext cx="5648960" cy="1328252"/>
          </a:xfrm>
          <a:prstGeom prst="wedgeRoundRectCallout">
            <a:avLst>
              <a:gd name="adj1" fmla="val -56185"/>
              <a:gd name="adj2" fmla="val 15688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Oui mais qui va me dire que je n'ai plus besoin de faire un schéma ?</a:t>
            </a:r>
            <a:endParaRPr lang="LID4096" sz="2400">
              <a:latin typeface="Open-Dyslexic" panose="020B0603030804020204" pitchFamily="34" charset="0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5B09912E-76C0-41E7-9986-8847E1917B5D}"/>
              </a:ext>
            </a:extLst>
          </p:cNvPr>
          <p:cNvSpPr/>
          <p:nvPr/>
        </p:nvSpPr>
        <p:spPr>
          <a:xfrm flipH="1">
            <a:off x="2799526" y="578254"/>
            <a:ext cx="5936968" cy="1541206"/>
          </a:xfrm>
          <a:custGeom>
            <a:avLst/>
            <a:gdLst>
              <a:gd name="connsiteX0" fmla="*/ 0 w 5936968"/>
              <a:gd name="connsiteY0" fmla="*/ 770603 h 1541206"/>
              <a:gd name="connsiteX1" fmla="*/ 393008 w 5936968"/>
              <a:gd name="connsiteY1" fmla="*/ 377595 h 1541206"/>
              <a:gd name="connsiteX2" fmla="*/ 770603 w 5936968"/>
              <a:gd name="connsiteY2" fmla="*/ 0 h 1541206"/>
              <a:gd name="connsiteX3" fmla="*/ 770603 w 5936968"/>
              <a:gd name="connsiteY3" fmla="*/ 385302 h 1541206"/>
              <a:gd name="connsiteX4" fmla="*/ 1313071 w 5936968"/>
              <a:gd name="connsiteY4" fmla="*/ 385302 h 1541206"/>
              <a:gd name="connsiteX5" fmla="*/ 2062194 w 5936968"/>
              <a:gd name="connsiteY5" fmla="*/ 385302 h 1541206"/>
              <a:gd name="connsiteX6" fmla="*/ 2552999 w 5936968"/>
              <a:gd name="connsiteY6" fmla="*/ 385302 h 1541206"/>
              <a:gd name="connsiteX7" fmla="*/ 3198795 w 5936968"/>
              <a:gd name="connsiteY7" fmla="*/ 385302 h 1541206"/>
              <a:gd name="connsiteX8" fmla="*/ 3844590 w 5936968"/>
              <a:gd name="connsiteY8" fmla="*/ 385302 h 1541206"/>
              <a:gd name="connsiteX9" fmla="*/ 4593713 w 5936968"/>
              <a:gd name="connsiteY9" fmla="*/ 385302 h 1541206"/>
              <a:gd name="connsiteX10" fmla="*/ 5342836 w 5936968"/>
              <a:gd name="connsiteY10" fmla="*/ 385302 h 1541206"/>
              <a:gd name="connsiteX11" fmla="*/ 5936968 w 5936968"/>
              <a:gd name="connsiteY11" fmla="*/ 385302 h 1541206"/>
              <a:gd name="connsiteX12" fmla="*/ 5936968 w 5936968"/>
              <a:gd name="connsiteY12" fmla="*/ 755191 h 1541206"/>
              <a:gd name="connsiteX13" fmla="*/ 5936968 w 5936968"/>
              <a:gd name="connsiteY13" fmla="*/ 1155905 h 1541206"/>
              <a:gd name="connsiteX14" fmla="*/ 5291172 w 5936968"/>
              <a:gd name="connsiteY14" fmla="*/ 1155905 h 1541206"/>
              <a:gd name="connsiteX15" fmla="*/ 4800368 w 5936968"/>
              <a:gd name="connsiteY15" fmla="*/ 1155905 h 1541206"/>
              <a:gd name="connsiteX16" fmla="*/ 4102908 w 5936968"/>
              <a:gd name="connsiteY16" fmla="*/ 1155905 h 1541206"/>
              <a:gd name="connsiteX17" fmla="*/ 3353786 w 5936968"/>
              <a:gd name="connsiteY17" fmla="*/ 1155905 h 1541206"/>
              <a:gd name="connsiteX18" fmla="*/ 2604663 w 5936968"/>
              <a:gd name="connsiteY18" fmla="*/ 1155905 h 1541206"/>
              <a:gd name="connsiteX19" fmla="*/ 1958867 w 5936968"/>
              <a:gd name="connsiteY19" fmla="*/ 1155905 h 1541206"/>
              <a:gd name="connsiteX20" fmla="*/ 770603 w 5936968"/>
              <a:gd name="connsiteY20" fmla="*/ 1155905 h 1541206"/>
              <a:gd name="connsiteX21" fmla="*/ 770603 w 5936968"/>
              <a:gd name="connsiteY21" fmla="*/ 1541206 h 1541206"/>
              <a:gd name="connsiteX22" fmla="*/ 393008 w 5936968"/>
              <a:gd name="connsiteY22" fmla="*/ 1163611 h 1541206"/>
              <a:gd name="connsiteX23" fmla="*/ 0 w 5936968"/>
              <a:gd name="connsiteY23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936968" h="1541206" fill="none" extrusionOk="0">
                <a:moveTo>
                  <a:pt x="0" y="770603"/>
                </a:moveTo>
                <a:cubicBezTo>
                  <a:pt x="117668" y="641821"/>
                  <a:pt x="272767" y="485017"/>
                  <a:pt x="393008" y="377595"/>
                </a:cubicBezTo>
                <a:cubicBezTo>
                  <a:pt x="513249" y="270173"/>
                  <a:pt x="649858" y="153412"/>
                  <a:pt x="770603" y="0"/>
                </a:cubicBezTo>
                <a:cubicBezTo>
                  <a:pt x="764839" y="83838"/>
                  <a:pt x="758977" y="288633"/>
                  <a:pt x="770603" y="385302"/>
                </a:cubicBezTo>
                <a:cubicBezTo>
                  <a:pt x="906396" y="401686"/>
                  <a:pt x="1180330" y="409707"/>
                  <a:pt x="1313071" y="385302"/>
                </a:cubicBezTo>
                <a:cubicBezTo>
                  <a:pt x="1445812" y="360897"/>
                  <a:pt x="1732761" y="359025"/>
                  <a:pt x="2062194" y="385302"/>
                </a:cubicBezTo>
                <a:cubicBezTo>
                  <a:pt x="2391627" y="411579"/>
                  <a:pt x="2416710" y="372999"/>
                  <a:pt x="2552999" y="385302"/>
                </a:cubicBezTo>
                <a:cubicBezTo>
                  <a:pt x="2689289" y="397605"/>
                  <a:pt x="2969017" y="364089"/>
                  <a:pt x="3198795" y="385302"/>
                </a:cubicBezTo>
                <a:cubicBezTo>
                  <a:pt x="3428573" y="406515"/>
                  <a:pt x="3615343" y="377606"/>
                  <a:pt x="3844590" y="385302"/>
                </a:cubicBezTo>
                <a:cubicBezTo>
                  <a:pt x="4073837" y="392998"/>
                  <a:pt x="4288813" y="394991"/>
                  <a:pt x="4593713" y="385302"/>
                </a:cubicBezTo>
                <a:cubicBezTo>
                  <a:pt x="4898613" y="375613"/>
                  <a:pt x="5093562" y="394986"/>
                  <a:pt x="5342836" y="385302"/>
                </a:cubicBezTo>
                <a:cubicBezTo>
                  <a:pt x="5592110" y="375618"/>
                  <a:pt x="5779973" y="410488"/>
                  <a:pt x="5936968" y="385302"/>
                </a:cubicBezTo>
                <a:cubicBezTo>
                  <a:pt x="5943933" y="477008"/>
                  <a:pt x="5937720" y="648226"/>
                  <a:pt x="5936968" y="755191"/>
                </a:cubicBezTo>
                <a:cubicBezTo>
                  <a:pt x="5936216" y="862156"/>
                  <a:pt x="5940931" y="1015070"/>
                  <a:pt x="5936968" y="1155905"/>
                </a:cubicBezTo>
                <a:cubicBezTo>
                  <a:pt x="5632526" y="1167885"/>
                  <a:pt x="5430941" y="1154352"/>
                  <a:pt x="5291172" y="1155905"/>
                </a:cubicBezTo>
                <a:cubicBezTo>
                  <a:pt x="5151403" y="1157458"/>
                  <a:pt x="5043327" y="1143307"/>
                  <a:pt x="4800368" y="1155905"/>
                </a:cubicBezTo>
                <a:cubicBezTo>
                  <a:pt x="4557409" y="1168503"/>
                  <a:pt x="4432297" y="1190073"/>
                  <a:pt x="4102908" y="1155905"/>
                </a:cubicBezTo>
                <a:cubicBezTo>
                  <a:pt x="3773519" y="1121737"/>
                  <a:pt x="3550786" y="1172264"/>
                  <a:pt x="3353786" y="1155905"/>
                </a:cubicBezTo>
                <a:cubicBezTo>
                  <a:pt x="3156786" y="1139546"/>
                  <a:pt x="2805087" y="1174591"/>
                  <a:pt x="2604663" y="1155905"/>
                </a:cubicBezTo>
                <a:cubicBezTo>
                  <a:pt x="2404239" y="1137219"/>
                  <a:pt x="2173900" y="1145731"/>
                  <a:pt x="1958867" y="1155905"/>
                </a:cubicBezTo>
                <a:cubicBezTo>
                  <a:pt x="1743834" y="1166079"/>
                  <a:pt x="1309704" y="1178140"/>
                  <a:pt x="770603" y="1155905"/>
                </a:cubicBezTo>
                <a:cubicBezTo>
                  <a:pt x="763638" y="1286068"/>
                  <a:pt x="772117" y="1374984"/>
                  <a:pt x="770603" y="1541206"/>
                </a:cubicBezTo>
                <a:cubicBezTo>
                  <a:pt x="672488" y="1474966"/>
                  <a:pt x="516286" y="1276432"/>
                  <a:pt x="393008" y="1163611"/>
                </a:cubicBezTo>
                <a:cubicBezTo>
                  <a:pt x="269730" y="1050790"/>
                  <a:pt x="141795" y="891601"/>
                  <a:pt x="0" y="770603"/>
                </a:cubicBezTo>
                <a:close/>
              </a:path>
              <a:path w="5936968" h="1541206" stroke="0" extrusionOk="0">
                <a:moveTo>
                  <a:pt x="0" y="770603"/>
                </a:moveTo>
                <a:cubicBezTo>
                  <a:pt x="121524" y="643894"/>
                  <a:pt x="219977" y="519246"/>
                  <a:pt x="362183" y="408420"/>
                </a:cubicBezTo>
                <a:cubicBezTo>
                  <a:pt x="504389" y="297594"/>
                  <a:pt x="696334" y="101726"/>
                  <a:pt x="770603" y="0"/>
                </a:cubicBezTo>
                <a:cubicBezTo>
                  <a:pt x="783351" y="157038"/>
                  <a:pt x="780121" y="289478"/>
                  <a:pt x="770603" y="385302"/>
                </a:cubicBezTo>
                <a:cubicBezTo>
                  <a:pt x="909141" y="369362"/>
                  <a:pt x="1212490" y="404602"/>
                  <a:pt x="1364735" y="385302"/>
                </a:cubicBezTo>
                <a:cubicBezTo>
                  <a:pt x="1516980" y="366002"/>
                  <a:pt x="1770907" y="389305"/>
                  <a:pt x="2010531" y="385302"/>
                </a:cubicBezTo>
                <a:cubicBezTo>
                  <a:pt x="2250155" y="381299"/>
                  <a:pt x="2525511" y="388607"/>
                  <a:pt x="2656326" y="385302"/>
                </a:cubicBezTo>
                <a:cubicBezTo>
                  <a:pt x="2787142" y="381997"/>
                  <a:pt x="3037684" y="385249"/>
                  <a:pt x="3302122" y="385302"/>
                </a:cubicBezTo>
                <a:cubicBezTo>
                  <a:pt x="3566560" y="385355"/>
                  <a:pt x="3748474" y="394867"/>
                  <a:pt x="3896254" y="385302"/>
                </a:cubicBezTo>
                <a:cubicBezTo>
                  <a:pt x="4044034" y="375737"/>
                  <a:pt x="4351547" y="394085"/>
                  <a:pt x="4645377" y="385302"/>
                </a:cubicBezTo>
                <a:cubicBezTo>
                  <a:pt x="4939207" y="376519"/>
                  <a:pt x="5587118" y="330554"/>
                  <a:pt x="5936968" y="385302"/>
                </a:cubicBezTo>
                <a:cubicBezTo>
                  <a:pt x="5953569" y="493311"/>
                  <a:pt x="5953619" y="617186"/>
                  <a:pt x="5936968" y="747485"/>
                </a:cubicBezTo>
                <a:cubicBezTo>
                  <a:pt x="5920317" y="877784"/>
                  <a:pt x="5940516" y="978922"/>
                  <a:pt x="5936968" y="1155905"/>
                </a:cubicBezTo>
                <a:cubicBezTo>
                  <a:pt x="5738364" y="1181695"/>
                  <a:pt x="5525336" y="1185444"/>
                  <a:pt x="5187845" y="1155905"/>
                </a:cubicBezTo>
                <a:cubicBezTo>
                  <a:pt x="4850354" y="1126366"/>
                  <a:pt x="4818038" y="1181137"/>
                  <a:pt x="4645377" y="1155905"/>
                </a:cubicBezTo>
                <a:cubicBezTo>
                  <a:pt x="4472716" y="1130673"/>
                  <a:pt x="4170580" y="1169697"/>
                  <a:pt x="3947917" y="1155905"/>
                </a:cubicBezTo>
                <a:cubicBezTo>
                  <a:pt x="3725254" y="1142113"/>
                  <a:pt x="3587023" y="1129562"/>
                  <a:pt x="3302122" y="1155905"/>
                </a:cubicBezTo>
                <a:cubicBezTo>
                  <a:pt x="3017221" y="1182248"/>
                  <a:pt x="2814144" y="1136551"/>
                  <a:pt x="2552999" y="1155905"/>
                </a:cubicBezTo>
                <a:cubicBezTo>
                  <a:pt x="2291854" y="1175259"/>
                  <a:pt x="2259137" y="1167292"/>
                  <a:pt x="2010531" y="1155905"/>
                </a:cubicBezTo>
                <a:cubicBezTo>
                  <a:pt x="1761925" y="1144518"/>
                  <a:pt x="1550508" y="1142275"/>
                  <a:pt x="1364735" y="1155905"/>
                </a:cubicBezTo>
                <a:cubicBezTo>
                  <a:pt x="1178962" y="1169535"/>
                  <a:pt x="971810" y="1155241"/>
                  <a:pt x="770603" y="1155905"/>
                </a:cubicBezTo>
                <a:cubicBezTo>
                  <a:pt x="752052" y="1305378"/>
                  <a:pt x="762044" y="1401595"/>
                  <a:pt x="770603" y="1541206"/>
                </a:cubicBezTo>
                <a:cubicBezTo>
                  <a:pt x="593714" y="1340919"/>
                  <a:pt x="518213" y="1314921"/>
                  <a:pt x="369889" y="1140492"/>
                </a:cubicBezTo>
                <a:cubicBezTo>
                  <a:pt x="221565" y="966063"/>
                  <a:pt x="83831" y="844097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32B0DA-D247-45C1-81A2-496A7ED8565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r="60994" b="53473"/>
          <a:stretch/>
        </p:blipFill>
        <p:spPr>
          <a:xfrm>
            <a:off x="9072880" y="465991"/>
            <a:ext cx="1838960" cy="10173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547FC5-C940-4E55-AFA8-DEC209B4F07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918370" y="360487"/>
            <a:ext cx="2147979" cy="1228376"/>
          </a:xfrm>
          <a:prstGeom prst="rect">
            <a:avLst/>
          </a:prstGeom>
        </p:spPr>
      </p:pic>
      <p:pic>
        <p:nvPicPr>
          <p:cNvPr id="23" name="Image 22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C9F40206-4C55-4D36-B332-4DEFD9FAA99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90204">
            <a:off x="4801733" y="1829901"/>
            <a:ext cx="1383619" cy="103771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09D795-2959-4AB2-A48D-A5F35DE708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40245" y="3301619"/>
            <a:ext cx="1251870" cy="331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75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D91CB32-769A-42B8-862A-5400FD2A9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495" y="0"/>
            <a:ext cx="2603735" cy="26822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1495" y="3367245"/>
            <a:ext cx="1009373" cy="33928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A46E96-7868-45B2-9452-526AEB0C2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48" y="5311577"/>
            <a:ext cx="1393842" cy="15464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F5B62-245B-48FC-AB6F-39C8A0941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59" y="114665"/>
            <a:ext cx="2249456" cy="2198525"/>
          </a:xfrm>
          <a:prstGeom prst="rect">
            <a:avLst/>
          </a:prstGeom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5B09912E-76C0-41E7-9986-8847E1917B5D}"/>
              </a:ext>
            </a:extLst>
          </p:cNvPr>
          <p:cNvSpPr/>
          <p:nvPr/>
        </p:nvSpPr>
        <p:spPr>
          <a:xfrm flipH="1">
            <a:off x="2799526" y="578254"/>
            <a:ext cx="5936968" cy="1541206"/>
          </a:xfrm>
          <a:custGeom>
            <a:avLst/>
            <a:gdLst>
              <a:gd name="connsiteX0" fmla="*/ 0 w 5936968"/>
              <a:gd name="connsiteY0" fmla="*/ 770603 h 1541206"/>
              <a:gd name="connsiteX1" fmla="*/ 393008 w 5936968"/>
              <a:gd name="connsiteY1" fmla="*/ 377595 h 1541206"/>
              <a:gd name="connsiteX2" fmla="*/ 770603 w 5936968"/>
              <a:gd name="connsiteY2" fmla="*/ 0 h 1541206"/>
              <a:gd name="connsiteX3" fmla="*/ 770603 w 5936968"/>
              <a:gd name="connsiteY3" fmla="*/ 385302 h 1541206"/>
              <a:gd name="connsiteX4" fmla="*/ 1313071 w 5936968"/>
              <a:gd name="connsiteY4" fmla="*/ 385302 h 1541206"/>
              <a:gd name="connsiteX5" fmla="*/ 2062194 w 5936968"/>
              <a:gd name="connsiteY5" fmla="*/ 385302 h 1541206"/>
              <a:gd name="connsiteX6" fmla="*/ 2552999 w 5936968"/>
              <a:gd name="connsiteY6" fmla="*/ 385302 h 1541206"/>
              <a:gd name="connsiteX7" fmla="*/ 3198795 w 5936968"/>
              <a:gd name="connsiteY7" fmla="*/ 385302 h 1541206"/>
              <a:gd name="connsiteX8" fmla="*/ 3844590 w 5936968"/>
              <a:gd name="connsiteY8" fmla="*/ 385302 h 1541206"/>
              <a:gd name="connsiteX9" fmla="*/ 4593713 w 5936968"/>
              <a:gd name="connsiteY9" fmla="*/ 385302 h 1541206"/>
              <a:gd name="connsiteX10" fmla="*/ 5342836 w 5936968"/>
              <a:gd name="connsiteY10" fmla="*/ 385302 h 1541206"/>
              <a:gd name="connsiteX11" fmla="*/ 5936968 w 5936968"/>
              <a:gd name="connsiteY11" fmla="*/ 385302 h 1541206"/>
              <a:gd name="connsiteX12" fmla="*/ 5936968 w 5936968"/>
              <a:gd name="connsiteY12" fmla="*/ 755191 h 1541206"/>
              <a:gd name="connsiteX13" fmla="*/ 5936968 w 5936968"/>
              <a:gd name="connsiteY13" fmla="*/ 1155905 h 1541206"/>
              <a:gd name="connsiteX14" fmla="*/ 5291172 w 5936968"/>
              <a:gd name="connsiteY14" fmla="*/ 1155905 h 1541206"/>
              <a:gd name="connsiteX15" fmla="*/ 4800368 w 5936968"/>
              <a:gd name="connsiteY15" fmla="*/ 1155905 h 1541206"/>
              <a:gd name="connsiteX16" fmla="*/ 4102908 w 5936968"/>
              <a:gd name="connsiteY16" fmla="*/ 1155905 h 1541206"/>
              <a:gd name="connsiteX17" fmla="*/ 3353786 w 5936968"/>
              <a:gd name="connsiteY17" fmla="*/ 1155905 h 1541206"/>
              <a:gd name="connsiteX18" fmla="*/ 2604663 w 5936968"/>
              <a:gd name="connsiteY18" fmla="*/ 1155905 h 1541206"/>
              <a:gd name="connsiteX19" fmla="*/ 1958867 w 5936968"/>
              <a:gd name="connsiteY19" fmla="*/ 1155905 h 1541206"/>
              <a:gd name="connsiteX20" fmla="*/ 770603 w 5936968"/>
              <a:gd name="connsiteY20" fmla="*/ 1155905 h 1541206"/>
              <a:gd name="connsiteX21" fmla="*/ 770603 w 5936968"/>
              <a:gd name="connsiteY21" fmla="*/ 1541206 h 1541206"/>
              <a:gd name="connsiteX22" fmla="*/ 393008 w 5936968"/>
              <a:gd name="connsiteY22" fmla="*/ 1163611 h 1541206"/>
              <a:gd name="connsiteX23" fmla="*/ 0 w 5936968"/>
              <a:gd name="connsiteY23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936968" h="1541206" fill="none" extrusionOk="0">
                <a:moveTo>
                  <a:pt x="0" y="770603"/>
                </a:moveTo>
                <a:cubicBezTo>
                  <a:pt x="117668" y="641821"/>
                  <a:pt x="272767" y="485017"/>
                  <a:pt x="393008" y="377595"/>
                </a:cubicBezTo>
                <a:cubicBezTo>
                  <a:pt x="513249" y="270173"/>
                  <a:pt x="649858" y="153412"/>
                  <a:pt x="770603" y="0"/>
                </a:cubicBezTo>
                <a:cubicBezTo>
                  <a:pt x="764839" y="83838"/>
                  <a:pt x="758977" y="288633"/>
                  <a:pt x="770603" y="385302"/>
                </a:cubicBezTo>
                <a:cubicBezTo>
                  <a:pt x="906396" y="401686"/>
                  <a:pt x="1180330" y="409707"/>
                  <a:pt x="1313071" y="385302"/>
                </a:cubicBezTo>
                <a:cubicBezTo>
                  <a:pt x="1445812" y="360897"/>
                  <a:pt x="1732761" y="359025"/>
                  <a:pt x="2062194" y="385302"/>
                </a:cubicBezTo>
                <a:cubicBezTo>
                  <a:pt x="2391627" y="411579"/>
                  <a:pt x="2416710" y="372999"/>
                  <a:pt x="2552999" y="385302"/>
                </a:cubicBezTo>
                <a:cubicBezTo>
                  <a:pt x="2689289" y="397605"/>
                  <a:pt x="2969017" y="364089"/>
                  <a:pt x="3198795" y="385302"/>
                </a:cubicBezTo>
                <a:cubicBezTo>
                  <a:pt x="3428573" y="406515"/>
                  <a:pt x="3615343" y="377606"/>
                  <a:pt x="3844590" y="385302"/>
                </a:cubicBezTo>
                <a:cubicBezTo>
                  <a:pt x="4073837" y="392998"/>
                  <a:pt x="4288813" y="394991"/>
                  <a:pt x="4593713" y="385302"/>
                </a:cubicBezTo>
                <a:cubicBezTo>
                  <a:pt x="4898613" y="375613"/>
                  <a:pt x="5093562" y="394986"/>
                  <a:pt x="5342836" y="385302"/>
                </a:cubicBezTo>
                <a:cubicBezTo>
                  <a:pt x="5592110" y="375618"/>
                  <a:pt x="5779973" y="410488"/>
                  <a:pt x="5936968" y="385302"/>
                </a:cubicBezTo>
                <a:cubicBezTo>
                  <a:pt x="5943933" y="477008"/>
                  <a:pt x="5937720" y="648226"/>
                  <a:pt x="5936968" y="755191"/>
                </a:cubicBezTo>
                <a:cubicBezTo>
                  <a:pt x="5936216" y="862156"/>
                  <a:pt x="5940931" y="1015070"/>
                  <a:pt x="5936968" y="1155905"/>
                </a:cubicBezTo>
                <a:cubicBezTo>
                  <a:pt x="5632526" y="1167885"/>
                  <a:pt x="5430941" y="1154352"/>
                  <a:pt x="5291172" y="1155905"/>
                </a:cubicBezTo>
                <a:cubicBezTo>
                  <a:pt x="5151403" y="1157458"/>
                  <a:pt x="5043327" y="1143307"/>
                  <a:pt x="4800368" y="1155905"/>
                </a:cubicBezTo>
                <a:cubicBezTo>
                  <a:pt x="4557409" y="1168503"/>
                  <a:pt x="4432297" y="1190073"/>
                  <a:pt x="4102908" y="1155905"/>
                </a:cubicBezTo>
                <a:cubicBezTo>
                  <a:pt x="3773519" y="1121737"/>
                  <a:pt x="3550786" y="1172264"/>
                  <a:pt x="3353786" y="1155905"/>
                </a:cubicBezTo>
                <a:cubicBezTo>
                  <a:pt x="3156786" y="1139546"/>
                  <a:pt x="2805087" y="1174591"/>
                  <a:pt x="2604663" y="1155905"/>
                </a:cubicBezTo>
                <a:cubicBezTo>
                  <a:pt x="2404239" y="1137219"/>
                  <a:pt x="2173900" y="1145731"/>
                  <a:pt x="1958867" y="1155905"/>
                </a:cubicBezTo>
                <a:cubicBezTo>
                  <a:pt x="1743834" y="1166079"/>
                  <a:pt x="1309704" y="1178140"/>
                  <a:pt x="770603" y="1155905"/>
                </a:cubicBezTo>
                <a:cubicBezTo>
                  <a:pt x="763638" y="1286068"/>
                  <a:pt x="772117" y="1374984"/>
                  <a:pt x="770603" y="1541206"/>
                </a:cubicBezTo>
                <a:cubicBezTo>
                  <a:pt x="672488" y="1474966"/>
                  <a:pt x="516286" y="1276432"/>
                  <a:pt x="393008" y="1163611"/>
                </a:cubicBezTo>
                <a:cubicBezTo>
                  <a:pt x="269730" y="1050790"/>
                  <a:pt x="141795" y="891601"/>
                  <a:pt x="0" y="770603"/>
                </a:cubicBezTo>
                <a:close/>
              </a:path>
              <a:path w="5936968" h="1541206" stroke="0" extrusionOk="0">
                <a:moveTo>
                  <a:pt x="0" y="770603"/>
                </a:moveTo>
                <a:cubicBezTo>
                  <a:pt x="121524" y="643894"/>
                  <a:pt x="219977" y="519246"/>
                  <a:pt x="362183" y="408420"/>
                </a:cubicBezTo>
                <a:cubicBezTo>
                  <a:pt x="504389" y="297594"/>
                  <a:pt x="696334" y="101726"/>
                  <a:pt x="770603" y="0"/>
                </a:cubicBezTo>
                <a:cubicBezTo>
                  <a:pt x="783351" y="157038"/>
                  <a:pt x="780121" y="289478"/>
                  <a:pt x="770603" y="385302"/>
                </a:cubicBezTo>
                <a:cubicBezTo>
                  <a:pt x="909141" y="369362"/>
                  <a:pt x="1212490" y="404602"/>
                  <a:pt x="1364735" y="385302"/>
                </a:cubicBezTo>
                <a:cubicBezTo>
                  <a:pt x="1516980" y="366002"/>
                  <a:pt x="1770907" y="389305"/>
                  <a:pt x="2010531" y="385302"/>
                </a:cubicBezTo>
                <a:cubicBezTo>
                  <a:pt x="2250155" y="381299"/>
                  <a:pt x="2525511" y="388607"/>
                  <a:pt x="2656326" y="385302"/>
                </a:cubicBezTo>
                <a:cubicBezTo>
                  <a:pt x="2787142" y="381997"/>
                  <a:pt x="3037684" y="385249"/>
                  <a:pt x="3302122" y="385302"/>
                </a:cubicBezTo>
                <a:cubicBezTo>
                  <a:pt x="3566560" y="385355"/>
                  <a:pt x="3748474" y="394867"/>
                  <a:pt x="3896254" y="385302"/>
                </a:cubicBezTo>
                <a:cubicBezTo>
                  <a:pt x="4044034" y="375737"/>
                  <a:pt x="4351547" y="394085"/>
                  <a:pt x="4645377" y="385302"/>
                </a:cubicBezTo>
                <a:cubicBezTo>
                  <a:pt x="4939207" y="376519"/>
                  <a:pt x="5587118" y="330554"/>
                  <a:pt x="5936968" y="385302"/>
                </a:cubicBezTo>
                <a:cubicBezTo>
                  <a:pt x="5953569" y="493311"/>
                  <a:pt x="5953619" y="617186"/>
                  <a:pt x="5936968" y="747485"/>
                </a:cubicBezTo>
                <a:cubicBezTo>
                  <a:pt x="5920317" y="877784"/>
                  <a:pt x="5940516" y="978922"/>
                  <a:pt x="5936968" y="1155905"/>
                </a:cubicBezTo>
                <a:cubicBezTo>
                  <a:pt x="5738364" y="1181695"/>
                  <a:pt x="5525336" y="1185444"/>
                  <a:pt x="5187845" y="1155905"/>
                </a:cubicBezTo>
                <a:cubicBezTo>
                  <a:pt x="4850354" y="1126366"/>
                  <a:pt x="4818038" y="1181137"/>
                  <a:pt x="4645377" y="1155905"/>
                </a:cubicBezTo>
                <a:cubicBezTo>
                  <a:pt x="4472716" y="1130673"/>
                  <a:pt x="4170580" y="1169697"/>
                  <a:pt x="3947917" y="1155905"/>
                </a:cubicBezTo>
                <a:cubicBezTo>
                  <a:pt x="3725254" y="1142113"/>
                  <a:pt x="3587023" y="1129562"/>
                  <a:pt x="3302122" y="1155905"/>
                </a:cubicBezTo>
                <a:cubicBezTo>
                  <a:pt x="3017221" y="1182248"/>
                  <a:pt x="2814144" y="1136551"/>
                  <a:pt x="2552999" y="1155905"/>
                </a:cubicBezTo>
                <a:cubicBezTo>
                  <a:pt x="2291854" y="1175259"/>
                  <a:pt x="2259137" y="1167292"/>
                  <a:pt x="2010531" y="1155905"/>
                </a:cubicBezTo>
                <a:cubicBezTo>
                  <a:pt x="1761925" y="1144518"/>
                  <a:pt x="1550508" y="1142275"/>
                  <a:pt x="1364735" y="1155905"/>
                </a:cubicBezTo>
                <a:cubicBezTo>
                  <a:pt x="1178962" y="1169535"/>
                  <a:pt x="971810" y="1155241"/>
                  <a:pt x="770603" y="1155905"/>
                </a:cubicBezTo>
                <a:cubicBezTo>
                  <a:pt x="752052" y="1305378"/>
                  <a:pt x="762044" y="1401595"/>
                  <a:pt x="770603" y="1541206"/>
                </a:cubicBezTo>
                <a:cubicBezTo>
                  <a:pt x="593714" y="1340919"/>
                  <a:pt x="518213" y="1314921"/>
                  <a:pt x="369889" y="1140492"/>
                </a:cubicBezTo>
                <a:cubicBezTo>
                  <a:pt x="221565" y="966063"/>
                  <a:pt x="83831" y="844097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32B0DA-D247-45C1-81A2-496A7ED8565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r="60994" b="53473"/>
          <a:stretch/>
        </p:blipFill>
        <p:spPr>
          <a:xfrm>
            <a:off x="9072880" y="465991"/>
            <a:ext cx="1838960" cy="10173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547FC5-C940-4E55-AFA8-DEC209B4F07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918370" y="360487"/>
            <a:ext cx="2147979" cy="1228376"/>
          </a:xfrm>
          <a:prstGeom prst="rect">
            <a:avLst/>
          </a:prstGeom>
        </p:spPr>
      </p:pic>
      <p:pic>
        <p:nvPicPr>
          <p:cNvPr id="23" name="Image 22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C9F40206-4C55-4D36-B332-4DEFD9FAA99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90204">
            <a:off x="4801733" y="1829901"/>
            <a:ext cx="1383619" cy="103771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09D795-2959-4AB2-A48D-A5F35DE708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40245" y="3301619"/>
            <a:ext cx="1251870" cy="3316215"/>
          </a:xfrm>
          <a:prstGeom prst="rect">
            <a:avLst/>
          </a:prstGeom>
        </p:spPr>
      </p:pic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FAF6C0D2-BF27-4B93-B84C-2C4DD7D25A36}"/>
              </a:ext>
            </a:extLst>
          </p:cNvPr>
          <p:cNvSpPr/>
          <p:nvPr/>
        </p:nvSpPr>
        <p:spPr>
          <a:xfrm>
            <a:off x="2874841" y="2387266"/>
            <a:ext cx="5648960" cy="1328252"/>
          </a:xfrm>
          <a:prstGeom prst="wedgeRoundRectCallout">
            <a:avLst>
              <a:gd name="adj1" fmla="val -6057"/>
              <a:gd name="adj2" fmla="val 86751"/>
              <a:gd name="adj3" fmla="val 1666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Au début tout le monde va devoir faire les schémas</a:t>
            </a:r>
            <a:endParaRPr lang="LID4096" sz="2400">
              <a:latin typeface="Open-Dyslexic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0481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D91CB32-769A-42B8-862A-5400FD2A9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495" y="0"/>
            <a:ext cx="2603735" cy="26822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1495" y="3367245"/>
            <a:ext cx="1009373" cy="33928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A46E96-7868-45B2-9452-526AEB0C2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48" y="5311577"/>
            <a:ext cx="1393842" cy="15464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F5B62-245B-48FC-AB6F-39C8A0941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59" y="114665"/>
            <a:ext cx="2249456" cy="2198525"/>
          </a:xfrm>
          <a:prstGeom prst="rect">
            <a:avLst/>
          </a:prstGeom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5B09912E-76C0-41E7-9986-8847E1917B5D}"/>
              </a:ext>
            </a:extLst>
          </p:cNvPr>
          <p:cNvSpPr/>
          <p:nvPr/>
        </p:nvSpPr>
        <p:spPr>
          <a:xfrm flipH="1">
            <a:off x="2799526" y="578254"/>
            <a:ext cx="5936968" cy="1541206"/>
          </a:xfrm>
          <a:custGeom>
            <a:avLst/>
            <a:gdLst>
              <a:gd name="connsiteX0" fmla="*/ 0 w 5936968"/>
              <a:gd name="connsiteY0" fmla="*/ 770603 h 1541206"/>
              <a:gd name="connsiteX1" fmla="*/ 393008 w 5936968"/>
              <a:gd name="connsiteY1" fmla="*/ 377595 h 1541206"/>
              <a:gd name="connsiteX2" fmla="*/ 770603 w 5936968"/>
              <a:gd name="connsiteY2" fmla="*/ 0 h 1541206"/>
              <a:gd name="connsiteX3" fmla="*/ 770603 w 5936968"/>
              <a:gd name="connsiteY3" fmla="*/ 385302 h 1541206"/>
              <a:gd name="connsiteX4" fmla="*/ 1313071 w 5936968"/>
              <a:gd name="connsiteY4" fmla="*/ 385302 h 1541206"/>
              <a:gd name="connsiteX5" fmla="*/ 2062194 w 5936968"/>
              <a:gd name="connsiteY5" fmla="*/ 385302 h 1541206"/>
              <a:gd name="connsiteX6" fmla="*/ 2552999 w 5936968"/>
              <a:gd name="connsiteY6" fmla="*/ 385302 h 1541206"/>
              <a:gd name="connsiteX7" fmla="*/ 3198795 w 5936968"/>
              <a:gd name="connsiteY7" fmla="*/ 385302 h 1541206"/>
              <a:gd name="connsiteX8" fmla="*/ 3844590 w 5936968"/>
              <a:gd name="connsiteY8" fmla="*/ 385302 h 1541206"/>
              <a:gd name="connsiteX9" fmla="*/ 4593713 w 5936968"/>
              <a:gd name="connsiteY9" fmla="*/ 385302 h 1541206"/>
              <a:gd name="connsiteX10" fmla="*/ 5342836 w 5936968"/>
              <a:gd name="connsiteY10" fmla="*/ 385302 h 1541206"/>
              <a:gd name="connsiteX11" fmla="*/ 5936968 w 5936968"/>
              <a:gd name="connsiteY11" fmla="*/ 385302 h 1541206"/>
              <a:gd name="connsiteX12" fmla="*/ 5936968 w 5936968"/>
              <a:gd name="connsiteY12" fmla="*/ 755191 h 1541206"/>
              <a:gd name="connsiteX13" fmla="*/ 5936968 w 5936968"/>
              <a:gd name="connsiteY13" fmla="*/ 1155905 h 1541206"/>
              <a:gd name="connsiteX14" fmla="*/ 5291172 w 5936968"/>
              <a:gd name="connsiteY14" fmla="*/ 1155905 h 1541206"/>
              <a:gd name="connsiteX15" fmla="*/ 4800368 w 5936968"/>
              <a:gd name="connsiteY15" fmla="*/ 1155905 h 1541206"/>
              <a:gd name="connsiteX16" fmla="*/ 4102908 w 5936968"/>
              <a:gd name="connsiteY16" fmla="*/ 1155905 h 1541206"/>
              <a:gd name="connsiteX17" fmla="*/ 3353786 w 5936968"/>
              <a:gd name="connsiteY17" fmla="*/ 1155905 h 1541206"/>
              <a:gd name="connsiteX18" fmla="*/ 2604663 w 5936968"/>
              <a:gd name="connsiteY18" fmla="*/ 1155905 h 1541206"/>
              <a:gd name="connsiteX19" fmla="*/ 1958867 w 5936968"/>
              <a:gd name="connsiteY19" fmla="*/ 1155905 h 1541206"/>
              <a:gd name="connsiteX20" fmla="*/ 770603 w 5936968"/>
              <a:gd name="connsiteY20" fmla="*/ 1155905 h 1541206"/>
              <a:gd name="connsiteX21" fmla="*/ 770603 w 5936968"/>
              <a:gd name="connsiteY21" fmla="*/ 1541206 h 1541206"/>
              <a:gd name="connsiteX22" fmla="*/ 393008 w 5936968"/>
              <a:gd name="connsiteY22" fmla="*/ 1163611 h 1541206"/>
              <a:gd name="connsiteX23" fmla="*/ 0 w 5936968"/>
              <a:gd name="connsiteY23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936968" h="1541206" fill="none" extrusionOk="0">
                <a:moveTo>
                  <a:pt x="0" y="770603"/>
                </a:moveTo>
                <a:cubicBezTo>
                  <a:pt x="117668" y="641821"/>
                  <a:pt x="272767" y="485017"/>
                  <a:pt x="393008" y="377595"/>
                </a:cubicBezTo>
                <a:cubicBezTo>
                  <a:pt x="513249" y="270173"/>
                  <a:pt x="649858" y="153412"/>
                  <a:pt x="770603" y="0"/>
                </a:cubicBezTo>
                <a:cubicBezTo>
                  <a:pt x="764839" y="83838"/>
                  <a:pt x="758977" y="288633"/>
                  <a:pt x="770603" y="385302"/>
                </a:cubicBezTo>
                <a:cubicBezTo>
                  <a:pt x="906396" y="401686"/>
                  <a:pt x="1180330" y="409707"/>
                  <a:pt x="1313071" y="385302"/>
                </a:cubicBezTo>
                <a:cubicBezTo>
                  <a:pt x="1445812" y="360897"/>
                  <a:pt x="1732761" y="359025"/>
                  <a:pt x="2062194" y="385302"/>
                </a:cubicBezTo>
                <a:cubicBezTo>
                  <a:pt x="2391627" y="411579"/>
                  <a:pt x="2416710" y="372999"/>
                  <a:pt x="2552999" y="385302"/>
                </a:cubicBezTo>
                <a:cubicBezTo>
                  <a:pt x="2689289" y="397605"/>
                  <a:pt x="2969017" y="364089"/>
                  <a:pt x="3198795" y="385302"/>
                </a:cubicBezTo>
                <a:cubicBezTo>
                  <a:pt x="3428573" y="406515"/>
                  <a:pt x="3615343" y="377606"/>
                  <a:pt x="3844590" y="385302"/>
                </a:cubicBezTo>
                <a:cubicBezTo>
                  <a:pt x="4073837" y="392998"/>
                  <a:pt x="4288813" y="394991"/>
                  <a:pt x="4593713" y="385302"/>
                </a:cubicBezTo>
                <a:cubicBezTo>
                  <a:pt x="4898613" y="375613"/>
                  <a:pt x="5093562" y="394986"/>
                  <a:pt x="5342836" y="385302"/>
                </a:cubicBezTo>
                <a:cubicBezTo>
                  <a:pt x="5592110" y="375618"/>
                  <a:pt x="5779973" y="410488"/>
                  <a:pt x="5936968" y="385302"/>
                </a:cubicBezTo>
                <a:cubicBezTo>
                  <a:pt x="5943933" y="477008"/>
                  <a:pt x="5937720" y="648226"/>
                  <a:pt x="5936968" y="755191"/>
                </a:cubicBezTo>
                <a:cubicBezTo>
                  <a:pt x="5936216" y="862156"/>
                  <a:pt x="5940931" y="1015070"/>
                  <a:pt x="5936968" y="1155905"/>
                </a:cubicBezTo>
                <a:cubicBezTo>
                  <a:pt x="5632526" y="1167885"/>
                  <a:pt x="5430941" y="1154352"/>
                  <a:pt x="5291172" y="1155905"/>
                </a:cubicBezTo>
                <a:cubicBezTo>
                  <a:pt x="5151403" y="1157458"/>
                  <a:pt x="5043327" y="1143307"/>
                  <a:pt x="4800368" y="1155905"/>
                </a:cubicBezTo>
                <a:cubicBezTo>
                  <a:pt x="4557409" y="1168503"/>
                  <a:pt x="4432297" y="1190073"/>
                  <a:pt x="4102908" y="1155905"/>
                </a:cubicBezTo>
                <a:cubicBezTo>
                  <a:pt x="3773519" y="1121737"/>
                  <a:pt x="3550786" y="1172264"/>
                  <a:pt x="3353786" y="1155905"/>
                </a:cubicBezTo>
                <a:cubicBezTo>
                  <a:pt x="3156786" y="1139546"/>
                  <a:pt x="2805087" y="1174591"/>
                  <a:pt x="2604663" y="1155905"/>
                </a:cubicBezTo>
                <a:cubicBezTo>
                  <a:pt x="2404239" y="1137219"/>
                  <a:pt x="2173900" y="1145731"/>
                  <a:pt x="1958867" y="1155905"/>
                </a:cubicBezTo>
                <a:cubicBezTo>
                  <a:pt x="1743834" y="1166079"/>
                  <a:pt x="1309704" y="1178140"/>
                  <a:pt x="770603" y="1155905"/>
                </a:cubicBezTo>
                <a:cubicBezTo>
                  <a:pt x="763638" y="1286068"/>
                  <a:pt x="772117" y="1374984"/>
                  <a:pt x="770603" y="1541206"/>
                </a:cubicBezTo>
                <a:cubicBezTo>
                  <a:pt x="672488" y="1474966"/>
                  <a:pt x="516286" y="1276432"/>
                  <a:pt x="393008" y="1163611"/>
                </a:cubicBezTo>
                <a:cubicBezTo>
                  <a:pt x="269730" y="1050790"/>
                  <a:pt x="141795" y="891601"/>
                  <a:pt x="0" y="770603"/>
                </a:cubicBezTo>
                <a:close/>
              </a:path>
              <a:path w="5936968" h="1541206" stroke="0" extrusionOk="0">
                <a:moveTo>
                  <a:pt x="0" y="770603"/>
                </a:moveTo>
                <a:cubicBezTo>
                  <a:pt x="121524" y="643894"/>
                  <a:pt x="219977" y="519246"/>
                  <a:pt x="362183" y="408420"/>
                </a:cubicBezTo>
                <a:cubicBezTo>
                  <a:pt x="504389" y="297594"/>
                  <a:pt x="696334" y="101726"/>
                  <a:pt x="770603" y="0"/>
                </a:cubicBezTo>
                <a:cubicBezTo>
                  <a:pt x="783351" y="157038"/>
                  <a:pt x="780121" y="289478"/>
                  <a:pt x="770603" y="385302"/>
                </a:cubicBezTo>
                <a:cubicBezTo>
                  <a:pt x="909141" y="369362"/>
                  <a:pt x="1212490" y="404602"/>
                  <a:pt x="1364735" y="385302"/>
                </a:cubicBezTo>
                <a:cubicBezTo>
                  <a:pt x="1516980" y="366002"/>
                  <a:pt x="1770907" y="389305"/>
                  <a:pt x="2010531" y="385302"/>
                </a:cubicBezTo>
                <a:cubicBezTo>
                  <a:pt x="2250155" y="381299"/>
                  <a:pt x="2525511" y="388607"/>
                  <a:pt x="2656326" y="385302"/>
                </a:cubicBezTo>
                <a:cubicBezTo>
                  <a:pt x="2787142" y="381997"/>
                  <a:pt x="3037684" y="385249"/>
                  <a:pt x="3302122" y="385302"/>
                </a:cubicBezTo>
                <a:cubicBezTo>
                  <a:pt x="3566560" y="385355"/>
                  <a:pt x="3748474" y="394867"/>
                  <a:pt x="3896254" y="385302"/>
                </a:cubicBezTo>
                <a:cubicBezTo>
                  <a:pt x="4044034" y="375737"/>
                  <a:pt x="4351547" y="394085"/>
                  <a:pt x="4645377" y="385302"/>
                </a:cubicBezTo>
                <a:cubicBezTo>
                  <a:pt x="4939207" y="376519"/>
                  <a:pt x="5587118" y="330554"/>
                  <a:pt x="5936968" y="385302"/>
                </a:cubicBezTo>
                <a:cubicBezTo>
                  <a:pt x="5953569" y="493311"/>
                  <a:pt x="5953619" y="617186"/>
                  <a:pt x="5936968" y="747485"/>
                </a:cubicBezTo>
                <a:cubicBezTo>
                  <a:pt x="5920317" y="877784"/>
                  <a:pt x="5940516" y="978922"/>
                  <a:pt x="5936968" y="1155905"/>
                </a:cubicBezTo>
                <a:cubicBezTo>
                  <a:pt x="5738364" y="1181695"/>
                  <a:pt x="5525336" y="1185444"/>
                  <a:pt x="5187845" y="1155905"/>
                </a:cubicBezTo>
                <a:cubicBezTo>
                  <a:pt x="4850354" y="1126366"/>
                  <a:pt x="4818038" y="1181137"/>
                  <a:pt x="4645377" y="1155905"/>
                </a:cubicBezTo>
                <a:cubicBezTo>
                  <a:pt x="4472716" y="1130673"/>
                  <a:pt x="4170580" y="1169697"/>
                  <a:pt x="3947917" y="1155905"/>
                </a:cubicBezTo>
                <a:cubicBezTo>
                  <a:pt x="3725254" y="1142113"/>
                  <a:pt x="3587023" y="1129562"/>
                  <a:pt x="3302122" y="1155905"/>
                </a:cubicBezTo>
                <a:cubicBezTo>
                  <a:pt x="3017221" y="1182248"/>
                  <a:pt x="2814144" y="1136551"/>
                  <a:pt x="2552999" y="1155905"/>
                </a:cubicBezTo>
                <a:cubicBezTo>
                  <a:pt x="2291854" y="1175259"/>
                  <a:pt x="2259137" y="1167292"/>
                  <a:pt x="2010531" y="1155905"/>
                </a:cubicBezTo>
                <a:cubicBezTo>
                  <a:pt x="1761925" y="1144518"/>
                  <a:pt x="1550508" y="1142275"/>
                  <a:pt x="1364735" y="1155905"/>
                </a:cubicBezTo>
                <a:cubicBezTo>
                  <a:pt x="1178962" y="1169535"/>
                  <a:pt x="971810" y="1155241"/>
                  <a:pt x="770603" y="1155905"/>
                </a:cubicBezTo>
                <a:cubicBezTo>
                  <a:pt x="752052" y="1305378"/>
                  <a:pt x="762044" y="1401595"/>
                  <a:pt x="770603" y="1541206"/>
                </a:cubicBezTo>
                <a:cubicBezTo>
                  <a:pt x="593714" y="1340919"/>
                  <a:pt x="518213" y="1314921"/>
                  <a:pt x="369889" y="1140492"/>
                </a:cubicBezTo>
                <a:cubicBezTo>
                  <a:pt x="221565" y="966063"/>
                  <a:pt x="83831" y="844097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32B0DA-D247-45C1-81A2-496A7ED8565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r="60994" b="53473"/>
          <a:stretch/>
        </p:blipFill>
        <p:spPr>
          <a:xfrm>
            <a:off x="9072880" y="465991"/>
            <a:ext cx="1838960" cy="10173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547FC5-C940-4E55-AFA8-DEC209B4F07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918370" y="360487"/>
            <a:ext cx="2147979" cy="1228376"/>
          </a:xfrm>
          <a:prstGeom prst="rect">
            <a:avLst/>
          </a:prstGeom>
        </p:spPr>
      </p:pic>
      <p:pic>
        <p:nvPicPr>
          <p:cNvPr id="23" name="Image 22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C9F40206-4C55-4D36-B332-4DEFD9FAA99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90204">
            <a:off x="4801733" y="1829901"/>
            <a:ext cx="1383619" cy="1037714"/>
          </a:xfrm>
          <a:prstGeom prst="rect">
            <a:avLst/>
          </a:prstGeom>
        </p:spPr>
      </p:pic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FAF6C0D2-BF27-4B93-B84C-2C4DD7D25A36}"/>
              </a:ext>
            </a:extLst>
          </p:cNvPr>
          <p:cNvSpPr/>
          <p:nvPr/>
        </p:nvSpPr>
        <p:spPr>
          <a:xfrm>
            <a:off x="2874841" y="2387266"/>
            <a:ext cx="5648960" cy="1328252"/>
          </a:xfrm>
          <a:prstGeom prst="wedgeRoundRectCallout">
            <a:avLst>
              <a:gd name="adj1" fmla="val -6057"/>
              <a:gd name="adj2" fmla="val 86751"/>
              <a:gd name="adj3" fmla="val 1666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Au début tout le monde va devoir faire les schémas</a:t>
            </a:r>
            <a:endParaRPr lang="LID4096" sz="2400">
              <a:latin typeface="Open-Dyslexic" panose="020B0603030804020204" pitchFamily="34" charset="0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C73B116D-C682-43B4-B066-E7C5948F1E0F}"/>
              </a:ext>
            </a:extLst>
          </p:cNvPr>
          <p:cNvSpPr/>
          <p:nvPr/>
        </p:nvSpPr>
        <p:spPr>
          <a:xfrm>
            <a:off x="2869392" y="3631474"/>
            <a:ext cx="5648960" cy="1840412"/>
          </a:xfrm>
          <a:prstGeom prst="wedgeRoundRectCallout">
            <a:avLst>
              <a:gd name="adj1" fmla="val -6057"/>
              <a:gd name="adj2" fmla="val 86751"/>
              <a:gd name="adj3" fmla="val 1666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Et chacun, à sa vitesse pourra avec le maitre décider de ne plus faire de schéma ...à condition d'être capable choisir le bon calcul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7984A36-6C2E-4367-BD84-7AF90F0FE4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2609" y="3429000"/>
            <a:ext cx="1240834" cy="333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517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D91CB32-769A-42B8-862A-5400FD2A9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495" y="0"/>
            <a:ext cx="2603735" cy="26822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3BE7E5-E6CC-4073-B4DB-DB72E58F8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1495" y="3367245"/>
            <a:ext cx="1009373" cy="33928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A46E96-7868-45B2-9452-526AEB0C2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448" y="5311577"/>
            <a:ext cx="1393842" cy="15464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F5B62-245B-48FC-AB6F-39C8A0941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59" y="114665"/>
            <a:ext cx="2249456" cy="2198525"/>
          </a:xfrm>
          <a:prstGeom prst="rect">
            <a:avLst/>
          </a:prstGeom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5B09912E-76C0-41E7-9986-8847E1917B5D}"/>
              </a:ext>
            </a:extLst>
          </p:cNvPr>
          <p:cNvSpPr/>
          <p:nvPr/>
        </p:nvSpPr>
        <p:spPr>
          <a:xfrm flipH="1">
            <a:off x="2799526" y="578254"/>
            <a:ext cx="5936968" cy="1541206"/>
          </a:xfrm>
          <a:custGeom>
            <a:avLst/>
            <a:gdLst>
              <a:gd name="connsiteX0" fmla="*/ 0 w 5936968"/>
              <a:gd name="connsiteY0" fmla="*/ 770603 h 1541206"/>
              <a:gd name="connsiteX1" fmla="*/ 393008 w 5936968"/>
              <a:gd name="connsiteY1" fmla="*/ 377595 h 1541206"/>
              <a:gd name="connsiteX2" fmla="*/ 770603 w 5936968"/>
              <a:gd name="connsiteY2" fmla="*/ 0 h 1541206"/>
              <a:gd name="connsiteX3" fmla="*/ 770603 w 5936968"/>
              <a:gd name="connsiteY3" fmla="*/ 385302 h 1541206"/>
              <a:gd name="connsiteX4" fmla="*/ 1313071 w 5936968"/>
              <a:gd name="connsiteY4" fmla="*/ 385302 h 1541206"/>
              <a:gd name="connsiteX5" fmla="*/ 2062194 w 5936968"/>
              <a:gd name="connsiteY5" fmla="*/ 385302 h 1541206"/>
              <a:gd name="connsiteX6" fmla="*/ 2552999 w 5936968"/>
              <a:gd name="connsiteY6" fmla="*/ 385302 h 1541206"/>
              <a:gd name="connsiteX7" fmla="*/ 3198795 w 5936968"/>
              <a:gd name="connsiteY7" fmla="*/ 385302 h 1541206"/>
              <a:gd name="connsiteX8" fmla="*/ 3844590 w 5936968"/>
              <a:gd name="connsiteY8" fmla="*/ 385302 h 1541206"/>
              <a:gd name="connsiteX9" fmla="*/ 4593713 w 5936968"/>
              <a:gd name="connsiteY9" fmla="*/ 385302 h 1541206"/>
              <a:gd name="connsiteX10" fmla="*/ 5342836 w 5936968"/>
              <a:gd name="connsiteY10" fmla="*/ 385302 h 1541206"/>
              <a:gd name="connsiteX11" fmla="*/ 5936968 w 5936968"/>
              <a:gd name="connsiteY11" fmla="*/ 385302 h 1541206"/>
              <a:gd name="connsiteX12" fmla="*/ 5936968 w 5936968"/>
              <a:gd name="connsiteY12" fmla="*/ 755191 h 1541206"/>
              <a:gd name="connsiteX13" fmla="*/ 5936968 w 5936968"/>
              <a:gd name="connsiteY13" fmla="*/ 1155905 h 1541206"/>
              <a:gd name="connsiteX14" fmla="*/ 5291172 w 5936968"/>
              <a:gd name="connsiteY14" fmla="*/ 1155905 h 1541206"/>
              <a:gd name="connsiteX15" fmla="*/ 4800368 w 5936968"/>
              <a:gd name="connsiteY15" fmla="*/ 1155905 h 1541206"/>
              <a:gd name="connsiteX16" fmla="*/ 4102908 w 5936968"/>
              <a:gd name="connsiteY16" fmla="*/ 1155905 h 1541206"/>
              <a:gd name="connsiteX17" fmla="*/ 3353786 w 5936968"/>
              <a:gd name="connsiteY17" fmla="*/ 1155905 h 1541206"/>
              <a:gd name="connsiteX18" fmla="*/ 2604663 w 5936968"/>
              <a:gd name="connsiteY18" fmla="*/ 1155905 h 1541206"/>
              <a:gd name="connsiteX19" fmla="*/ 1958867 w 5936968"/>
              <a:gd name="connsiteY19" fmla="*/ 1155905 h 1541206"/>
              <a:gd name="connsiteX20" fmla="*/ 770603 w 5936968"/>
              <a:gd name="connsiteY20" fmla="*/ 1155905 h 1541206"/>
              <a:gd name="connsiteX21" fmla="*/ 770603 w 5936968"/>
              <a:gd name="connsiteY21" fmla="*/ 1541206 h 1541206"/>
              <a:gd name="connsiteX22" fmla="*/ 393008 w 5936968"/>
              <a:gd name="connsiteY22" fmla="*/ 1163611 h 1541206"/>
              <a:gd name="connsiteX23" fmla="*/ 0 w 5936968"/>
              <a:gd name="connsiteY23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936968" h="1541206" fill="none" extrusionOk="0">
                <a:moveTo>
                  <a:pt x="0" y="770603"/>
                </a:moveTo>
                <a:cubicBezTo>
                  <a:pt x="117668" y="641821"/>
                  <a:pt x="272767" y="485017"/>
                  <a:pt x="393008" y="377595"/>
                </a:cubicBezTo>
                <a:cubicBezTo>
                  <a:pt x="513249" y="270173"/>
                  <a:pt x="649858" y="153412"/>
                  <a:pt x="770603" y="0"/>
                </a:cubicBezTo>
                <a:cubicBezTo>
                  <a:pt x="764839" y="83838"/>
                  <a:pt x="758977" y="288633"/>
                  <a:pt x="770603" y="385302"/>
                </a:cubicBezTo>
                <a:cubicBezTo>
                  <a:pt x="906396" y="401686"/>
                  <a:pt x="1180330" y="409707"/>
                  <a:pt x="1313071" y="385302"/>
                </a:cubicBezTo>
                <a:cubicBezTo>
                  <a:pt x="1445812" y="360897"/>
                  <a:pt x="1732761" y="359025"/>
                  <a:pt x="2062194" y="385302"/>
                </a:cubicBezTo>
                <a:cubicBezTo>
                  <a:pt x="2391627" y="411579"/>
                  <a:pt x="2416710" y="372999"/>
                  <a:pt x="2552999" y="385302"/>
                </a:cubicBezTo>
                <a:cubicBezTo>
                  <a:pt x="2689289" y="397605"/>
                  <a:pt x="2969017" y="364089"/>
                  <a:pt x="3198795" y="385302"/>
                </a:cubicBezTo>
                <a:cubicBezTo>
                  <a:pt x="3428573" y="406515"/>
                  <a:pt x="3615343" y="377606"/>
                  <a:pt x="3844590" y="385302"/>
                </a:cubicBezTo>
                <a:cubicBezTo>
                  <a:pt x="4073837" y="392998"/>
                  <a:pt x="4288813" y="394991"/>
                  <a:pt x="4593713" y="385302"/>
                </a:cubicBezTo>
                <a:cubicBezTo>
                  <a:pt x="4898613" y="375613"/>
                  <a:pt x="5093562" y="394986"/>
                  <a:pt x="5342836" y="385302"/>
                </a:cubicBezTo>
                <a:cubicBezTo>
                  <a:pt x="5592110" y="375618"/>
                  <a:pt x="5779973" y="410488"/>
                  <a:pt x="5936968" y="385302"/>
                </a:cubicBezTo>
                <a:cubicBezTo>
                  <a:pt x="5943933" y="477008"/>
                  <a:pt x="5937720" y="648226"/>
                  <a:pt x="5936968" y="755191"/>
                </a:cubicBezTo>
                <a:cubicBezTo>
                  <a:pt x="5936216" y="862156"/>
                  <a:pt x="5940931" y="1015070"/>
                  <a:pt x="5936968" y="1155905"/>
                </a:cubicBezTo>
                <a:cubicBezTo>
                  <a:pt x="5632526" y="1167885"/>
                  <a:pt x="5430941" y="1154352"/>
                  <a:pt x="5291172" y="1155905"/>
                </a:cubicBezTo>
                <a:cubicBezTo>
                  <a:pt x="5151403" y="1157458"/>
                  <a:pt x="5043327" y="1143307"/>
                  <a:pt x="4800368" y="1155905"/>
                </a:cubicBezTo>
                <a:cubicBezTo>
                  <a:pt x="4557409" y="1168503"/>
                  <a:pt x="4432297" y="1190073"/>
                  <a:pt x="4102908" y="1155905"/>
                </a:cubicBezTo>
                <a:cubicBezTo>
                  <a:pt x="3773519" y="1121737"/>
                  <a:pt x="3550786" y="1172264"/>
                  <a:pt x="3353786" y="1155905"/>
                </a:cubicBezTo>
                <a:cubicBezTo>
                  <a:pt x="3156786" y="1139546"/>
                  <a:pt x="2805087" y="1174591"/>
                  <a:pt x="2604663" y="1155905"/>
                </a:cubicBezTo>
                <a:cubicBezTo>
                  <a:pt x="2404239" y="1137219"/>
                  <a:pt x="2173900" y="1145731"/>
                  <a:pt x="1958867" y="1155905"/>
                </a:cubicBezTo>
                <a:cubicBezTo>
                  <a:pt x="1743834" y="1166079"/>
                  <a:pt x="1309704" y="1178140"/>
                  <a:pt x="770603" y="1155905"/>
                </a:cubicBezTo>
                <a:cubicBezTo>
                  <a:pt x="763638" y="1286068"/>
                  <a:pt x="772117" y="1374984"/>
                  <a:pt x="770603" y="1541206"/>
                </a:cubicBezTo>
                <a:cubicBezTo>
                  <a:pt x="672488" y="1474966"/>
                  <a:pt x="516286" y="1276432"/>
                  <a:pt x="393008" y="1163611"/>
                </a:cubicBezTo>
                <a:cubicBezTo>
                  <a:pt x="269730" y="1050790"/>
                  <a:pt x="141795" y="891601"/>
                  <a:pt x="0" y="770603"/>
                </a:cubicBezTo>
                <a:close/>
              </a:path>
              <a:path w="5936968" h="1541206" stroke="0" extrusionOk="0">
                <a:moveTo>
                  <a:pt x="0" y="770603"/>
                </a:moveTo>
                <a:cubicBezTo>
                  <a:pt x="121524" y="643894"/>
                  <a:pt x="219977" y="519246"/>
                  <a:pt x="362183" y="408420"/>
                </a:cubicBezTo>
                <a:cubicBezTo>
                  <a:pt x="504389" y="297594"/>
                  <a:pt x="696334" y="101726"/>
                  <a:pt x="770603" y="0"/>
                </a:cubicBezTo>
                <a:cubicBezTo>
                  <a:pt x="783351" y="157038"/>
                  <a:pt x="780121" y="289478"/>
                  <a:pt x="770603" y="385302"/>
                </a:cubicBezTo>
                <a:cubicBezTo>
                  <a:pt x="909141" y="369362"/>
                  <a:pt x="1212490" y="404602"/>
                  <a:pt x="1364735" y="385302"/>
                </a:cubicBezTo>
                <a:cubicBezTo>
                  <a:pt x="1516980" y="366002"/>
                  <a:pt x="1770907" y="389305"/>
                  <a:pt x="2010531" y="385302"/>
                </a:cubicBezTo>
                <a:cubicBezTo>
                  <a:pt x="2250155" y="381299"/>
                  <a:pt x="2525511" y="388607"/>
                  <a:pt x="2656326" y="385302"/>
                </a:cubicBezTo>
                <a:cubicBezTo>
                  <a:pt x="2787142" y="381997"/>
                  <a:pt x="3037684" y="385249"/>
                  <a:pt x="3302122" y="385302"/>
                </a:cubicBezTo>
                <a:cubicBezTo>
                  <a:pt x="3566560" y="385355"/>
                  <a:pt x="3748474" y="394867"/>
                  <a:pt x="3896254" y="385302"/>
                </a:cubicBezTo>
                <a:cubicBezTo>
                  <a:pt x="4044034" y="375737"/>
                  <a:pt x="4351547" y="394085"/>
                  <a:pt x="4645377" y="385302"/>
                </a:cubicBezTo>
                <a:cubicBezTo>
                  <a:pt x="4939207" y="376519"/>
                  <a:pt x="5587118" y="330554"/>
                  <a:pt x="5936968" y="385302"/>
                </a:cubicBezTo>
                <a:cubicBezTo>
                  <a:pt x="5953569" y="493311"/>
                  <a:pt x="5953619" y="617186"/>
                  <a:pt x="5936968" y="747485"/>
                </a:cubicBezTo>
                <a:cubicBezTo>
                  <a:pt x="5920317" y="877784"/>
                  <a:pt x="5940516" y="978922"/>
                  <a:pt x="5936968" y="1155905"/>
                </a:cubicBezTo>
                <a:cubicBezTo>
                  <a:pt x="5738364" y="1181695"/>
                  <a:pt x="5525336" y="1185444"/>
                  <a:pt x="5187845" y="1155905"/>
                </a:cubicBezTo>
                <a:cubicBezTo>
                  <a:pt x="4850354" y="1126366"/>
                  <a:pt x="4818038" y="1181137"/>
                  <a:pt x="4645377" y="1155905"/>
                </a:cubicBezTo>
                <a:cubicBezTo>
                  <a:pt x="4472716" y="1130673"/>
                  <a:pt x="4170580" y="1169697"/>
                  <a:pt x="3947917" y="1155905"/>
                </a:cubicBezTo>
                <a:cubicBezTo>
                  <a:pt x="3725254" y="1142113"/>
                  <a:pt x="3587023" y="1129562"/>
                  <a:pt x="3302122" y="1155905"/>
                </a:cubicBezTo>
                <a:cubicBezTo>
                  <a:pt x="3017221" y="1182248"/>
                  <a:pt x="2814144" y="1136551"/>
                  <a:pt x="2552999" y="1155905"/>
                </a:cubicBezTo>
                <a:cubicBezTo>
                  <a:pt x="2291854" y="1175259"/>
                  <a:pt x="2259137" y="1167292"/>
                  <a:pt x="2010531" y="1155905"/>
                </a:cubicBezTo>
                <a:cubicBezTo>
                  <a:pt x="1761925" y="1144518"/>
                  <a:pt x="1550508" y="1142275"/>
                  <a:pt x="1364735" y="1155905"/>
                </a:cubicBezTo>
                <a:cubicBezTo>
                  <a:pt x="1178962" y="1169535"/>
                  <a:pt x="971810" y="1155241"/>
                  <a:pt x="770603" y="1155905"/>
                </a:cubicBezTo>
                <a:cubicBezTo>
                  <a:pt x="752052" y="1305378"/>
                  <a:pt x="762044" y="1401595"/>
                  <a:pt x="770603" y="1541206"/>
                </a:cubicBezTo>
                <a:cubicBezTo>
                  <a:pt x="593714" y="1340919"/>
                  <a:pt x="518213" y="1314921"/>
                  <a:pt x="369889" y="1140492"/>
                </a:cubicBezTo>
                <a:cubicBezTo>
                  <a:pt x="221565" y="966063"/>
                  <a:pt x="83831" y="844097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32B0DA-D247-45C1-81A2-496A7ED8565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r="60994" b="53473"/>
          <a:stretch/>
        </p:blipFill>
        <p:spPr>
          <a:xfrm>
            <a:off x="9072880" y="465991"/>
            <a:ext cx="1838960" cy="10173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547FC5-C940-4E55-AFA8-DEC209B4F07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918370" y="360487"/>
            <a:ext cx="2147979" cy="1228376"/>
          </a:xfrm>
          <a:prstGeom prst="rect">
            <a:avLst/>
          </a:prstGeom>
        </p:spPr>
      </p:pic>
      <p:pic>
        <p:nvPicPr>
          <p:cNvPr id="23" name="Image 22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C9F40206-4C55-4D36-B332-4DEFD9FAA99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90204">
            <a:off x="4801733" y="1829901"/>
            <a:ext cx="1383619" cy="1037714"/>
          </a:xfrm>
          <a:prstGeom prst="rect">
            <a:avLst/>
          </a:prstGeom>
        </p:spPr>
      </p:pic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FAF6C0D2-BF27-4B93-B84C-2C4DD7D25A36}"/>
              </a:ext>
            </a:extLst>
          </p:cNvPr>
          <p:cNvSpPr/>
          <p:nvPr/>
        </p:nvSpPr>
        <p:spPr>
          <a:xfrm>
            <a:off x="2874841" y="2174312"/>
            <a:ext cx="5648960" cy="1541206"/>
          </a:xfrm>
          <a:prstGeom prst="wedgeRoundRectCallout">
            <a:avLst>
              <a:gd name="adj1" fmla="val -57752"/>
              <a:gd name="adj2" fmla="val 87491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Oui, et bien sûr je peux toujours changer d'avis et tracer un schéma si je trouve un problème un peu plus difficile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7984A36-6C2E-4367-BD84-7AF90F0FE4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2609" y="3429000"/>
            <a:ext cx="1240834" cy="333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40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D91CB32-769A-42B8-862A-5400FD2A9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495" y="0"/>
            <a:ext cx="2603735" cy="26822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A46E96-7868-45B2-9452-526AEB0C2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448" y="5311577"/>
            <a:ext cx="1393842" cy="15464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F5B62-245B-48FC-AB6F-39C8A0941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59" y="114665"/>
            <a:ext cx="2249456" cy="2198525"/>
          </a:xfrm>
          <a:prstGeom prst="rect">
            <a:avLst/>
          </a:prstGeom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5B09912E-76C0-41E7-9986-8847E1917B5D}"/>
              </a:ext>
            </a:extLst>
          </p:cNvPr>
          <p:cNvSpPr/>
          <p:nvPr/>
        </p:nvSpPr>
        <p:spPr>
          <a:xfrm flipH="1">
            <a:off x="2799526" y="578254"/>
            <a:ext cx="5936968" cy="1541206"/>
          </a:xfrm>
          <a:custGeom>
            <a:avLst/>
            <a:gdLst>
              <a:gd name="connsiteX0" fmla="*/ 0 w 5936968"/>
              <a:gd name="connsiteY0" fmla="*/ 770603 h 1541206"/>
              <a:gd name="connsiteX1" fmla="*/ 393008 w 5936968"/>
              <a:gd name="connsiteY1" fmla="*/ 377595 h 1541206"/>
              <a:gd name="connsiteX2" fmla="*/ 770603 w 5936968"/>
              <a:gd name="connsiteY2" fmla="*/ 0 h 1541206"/>
              <a:gd name="connsiteX3" fmla="*/ 770603 w 5936968"/>
              <a:gd name="connsiteY3" fmla="*/ 385302 h 1541206"/>
              <a:gd name="connsiteX4" fmla="*/ 1313071 w 5936968"/>
              <a:gd name="connsiteY4" fmla="*/ 385302 h 1541206"/>
              <a:gd name="connsiteX5" fmla="*/ 2062194 w 5936968"/>
              <a:gd name="connsiteY5" fmla="*/ 385302 h 1541206"/>
              <a:gd name="connsiteX6" fmla="*/ 2552999 w 5936968"/>
              <a:gd name="connsiteY6" fmla="*/ 385302 h 1541206"/>
              <a:gd name="connsiteX7" fmla="*/ 3198795 w 5936968"/>
              <a:gd name="connsiteY7" fmla="*/ 385302 h 1541206"/>
              <a:gd name="connsiteX8" fmla="*/ 3844590 w 5936968"/>
              <a:gd name="connsiteY8" fmla="*/ 385302 h 1541206"/>
              <a:gd name="connsiteX9" fmla="*/ 4593713 w 5936968"/>
              <a:gd name="connsiteY9" fmla="*/ 385302 h 1541206"/>
              <a:gd name="connsiteX10" fmla="*/ 5342836 w 5936968"/>
              <a:gd name="connsiteY10" fmla="*/ 385302 h 1541206"/>
              <a:gd name="connsiteX11" fmla="*/ 5936968 w 5936968"/>
              <a:gd name="connsiteY11" fmla="*/ 385302 h 1541206"/>
              <a:gd name="connsiteX12" fmla="*/ 5936968 w 5936968"/>
              <a:gd name="connsiteY12" fmla="*/ 755191 h 1541206"/>
              <a:gd name="connsiteX13" fmla="*/ 5936968 w 5936968"/>
              <a:gd name="connsiteY13" fmla="*/ 1155905 h 1541206"/>
              <a:gd name="connsiteX14" fmla="*/ 5291172 w 5936968"/>
              <a:gd name="connsiteY14" fmla="*/ 1155905 h 1541206"/>
              <a:gd name="connsiteX15" fmla="*/ 4800368 w 5936968"/>
              <a:gd name="connsiteY15" fmla="*/ 1155905 h 1541206"/>
              <a:gd name="connsiteX16" fmla="*/ 4102908 w 5936968"/>
              <a:gd name="connsiteY16" fmla="*/ 1155905 h 1541206"/>
              <a:gd name="connsiteX17" fmla="*/ 3353786 w 5936968"/>
              <a:gd name="connsiteY17" fmla="*/ 1155905 h 1541206"/>
              <a:gd name="connsiteX18" fmla="*/ 2604663 w 5936968"/>
              <a:gd name="connsiteY18" fmla="*/ 1155905 h 1541206"/>
              <a:gd name="connsiteX19" fmla="*/ 1958867 w 5936968"/>
              <a:gd name="connsiteY19" fmla="*/ 1155905 h 1541206"/>
              <a:gd name="connsiteX20" fmla="*/ 770603 w 5936968"/>
              <a:gd name="connsiteY20" fmla="*/ 1155905 h 1541206"/>
              <a:gd name="connsiteX21" fmla="*/ 770603 w 5936968"/>
              <a:gd name="connsiteY21" fmla="*/ 1541206 h 1541206"/>
              <a:gd name="connsiteX22" fmla="*/ 393008 w 5936968"/>
              <a:gd name="connsiteY22" fmla="*/ 1163611 h 1541206"/>
              <a:gd name="connsiteX23" fmla="*/ 0 w 5936968"/>
              <a:gd name="connsiteY23" fmla="*/ 770603 h 154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936968" h="1541206" fill="none" extrusionOk="0">
                <a:moveTo>
                  <a:pt x="0" y="770603"/>
                </a:moveTo>
                <a:cubicBezTo>
                  <a:pt x="117668" y="641821"/>
                  <a:pt x="272767" y="485017"/>
                  <a:pt x="393008" y="377595"/>
                </a:cubicBezTo>
                <a:cubicBezTo>
                  <a:pt x="513249" y="270173"/>
                  <a:pt x="649858" y="153412"/>
                  <a:pt x="770603" y="0"/>
                </a:cubicBezTo>
                <a:cubicBezTo>
                  <a:pt x="764839" y="83838"/>
                  <a:pt x="758977" y="288633"/>
                  <a:pt x="770603" y="385302"/>
                </a:cubicBezTo>
                <a:cubicBezTo>
                  <a:pt x="906396" y="401686"/>
                  <a:pt x="1180330" y="409707"/>
                  <a:pt x="1313071" y="385302"/>
                </a:cubicBezTo>
                <a:cubicBezTo>
                  <a:pt x="1445812" y="360897"/>
                  <a:pt x="1732761" y="359025"/>
                  <a:pt x="2062194" y="385302"/>
                </a:cubicBezTo>
                <a:cubicBezTo>
                  <a:pt x="2391627" y="411579"/>
                  <a:pt x="2416710" y="372999"/>
                  <a:pt x="2552999" y="385302"/>
                </a:cubicBezTo>
                <a:cubicBezTo>
                  <a:pt x="2689289" y="397605"/>
                  <a:pt x="2969017" y="364089"/>
                  <a:pt x="3198795" y="385302"/>
                </a:cubicBezTo>
                <a:cubicBezTo>
                  <a:pt x="3428573" y="406515"/>
                  <a:pt x="3615343" y="377606"/>
                  <a:pt x="3844590" y="385302"/>
                </a:cubicBezTo>
                <a:cubicBezTo>
                  <a:pt x="4073837" y="392998"/>
                  <a:pt x="4288813" y="394991"/>
                  <a:pt x="4593713" y="385302"/>
                </a:cubicBezTo>
                <a:cubicBezTo>
                  <a:pt x="4898613" y="375613"/>
                  <a:pt x="5093562" y="394986"/>
                  <a:pt x="5342836" y="385302"/>
                </a:cubicBezTo>
                <a:cubicBezTo>
                  <a:pt x="5592110" y="375618"/>
                  <a:pt x="5779973" y="410488"/>
                  <a:pt x="5936968" y="385302"/>
                </a:cubicBezTo>
                <a:cubicBezTo>
                  <a:pt x="5943933" y="477008"/>
                  <a:pt x="5937720" y="648226"/>
                  <a:pt x="5936968" y="755191"/>
                </a:cubicBezTo>
                <a:cubicBezTo>
                  <a:pt x="5936216" y="862156"/>
                  <a:pt x="5940931" y="1015070"/>
                  <a:pt x="5936968" y="1155905"/>
                </a:cubicBezTo>
                <a:cubicBezTo>
                  <a:pt x="5632526" y="1167885"/>
                  <a:pt x="5430941" y="1154352"/>
                  <a:pt x="5291172" y="1155905"/>
                </a:cubicBezTo>
                <a:cubicBezTo>
                  <a:pt x="5151403" y="1157458"/>
                  <a:pt x="5043327" y="1143307"/>
                  <a:pt x="4800368" y="1155905"/>
                </a:cubicBezTo>
                <a:cubicBezTo>
                  <a:pt x="4557409" y="1168503"/>
                  <a:pt x="4432297" y="1190073"/>
                  <a:pt x="4102908" y="1155905"/>
                </a:cubicBezTo>
                <a:cubicBezTo>
                  <a:pt x="3773519" y="1121737"/>
                  <a:pt x="3550786" y="1172264"/>
                  <a:pt x="3353786" y="1155905"/>
                </a:cubicBezTo>
                <a:cubicBezTo>
                  <a:pt x="3156786" y="1139546"/>
                  <a:pt x="2805087" y="1174591"/>
                  <a:pt x="2604663" y="1155905"/>
                </a:cubicBezTo>
                <a:cubicBezTo>
                  <a:pt x="2404239" y="1137219"/>
                  <a:pt x="2173900" y="1145731"/>
                  <a:pt x="1958867" y="1155905"/>
                </a:cubicBezTo>
                <a:cubicBezTo>
                  <a:pt x="1743834" y="1166079"/>
                  <a:pt x="1309704" y="1178140"/>
                  <a:pt x="770603" y="1155905"/>
                </a:cubicBezTo>
                <a:cubicBezTo>
                  <a:pt x="763638" y="1286068"/>
                  <a:pt x="772117" y="1374984"/>
                  <a:pt x="770603" y="1541206"/>
                </a:cubicBezTo>
                <a:cubicBezTo>
                  <a:pt x="672488" y="1474966"/>
                  <a:pt x="516286" y="1276432"/>
                  <a:pt x="393008" y="1163611"/>
                </a:cubicBezTo>
                <a:cubicBezTo>
                  <a:pt x="269730" y="1050790"/>
                  <a:pt x="141795" y="891601"/>
                  <a:pt x="0" y="770603"/>
                </a:cubicBezTo>
                <a:close/>
              </a:path>
              <a:path w="5936968" h="1541206" stroke="0" extrusionOk="0">
                <a:moveTo>
                  <a:pt x="0" y="770603"/>
                </a:moveTo>
                <a:cubicBezTo>
                  <a:pt x="121524" y="643894"/>
                  <a:pt x="219977" y="519246"/>
                  <a:pt x="362183" y="408420"/>
                </a:cubicBezTo>
                <a:cubicBezTo>
                  <a:pt x="504389" y="297594"/>
                  <a:pt x="696334" y="101726"/>
                  <a:pt x="770603" y="0"/>
                </a:cubicBezTo>
                <a:cubicBezTo>
                  <a:pt x="783351" y="157038"/>
                  <a:pt x="780121" y="289478"/>
                  <a:pt x="770603" y="385302"/>
                </a:cubicBezTo>
                <a:cubicBezTo>
                  <a:pt x="909141" y="369362"/>
                  <a:pt x="1212490" y="404602"/>
                  <a:pt x="1364735" y="385302"/>
                </a:cubicBezTo>
                <a:cubicBezTo>
                  <a:pt x="1516980" y="366002"/>
                  <a:pt x="1770907" y="389305"/>
                  <a:pt x="2010531" y="385302"/>
                </a:cubicBezTo>
                <a:cubicBezTo>
                  <a:pt x="2250155" y="381299"/>
                  <a:pt x="2525511" y="388607"/>
                  <a:pt x="2656326" y="385302"/>
                </a:cubicBezTo>
                <a:cubicBezTo>
                  <a:pt x="2787142" y="381997"/>
                  <a:pt x="3037684" y="385249"/>
                  <a:pt x="3302122" y="385302"/>
                </a:cubicBezTo>
                <a:cubicBezTo>
                  <a:pt x="3566560" y="385355"/>
                  <a:pt x="3748474" y="394867"/>
                  <a:pt x="3896254" y="385302"/>
                </a:cubicBezTo>
                <a:cubicBezTo>
                  <a:pt x="4044034" y="375737"/>
                  <a:pt x="4351547" y="394085"/>
                  <a:pt x="4645377" y="385302"/>
                </a:cubicBezTo>
                <a:cubicBezTo>
                  <a:pt x="4939207" y="376519"/>
                  <a:pt x="5587118" y="330554"/>
                  <a:pt x="5936968" y="385302"/>
                </a:cubicBezTo>
                <a:cubicBezTo>
                  <a:pt x="5953569" y="493311"/>
                  <a:pt x="5953619" y="617186"/>
                  <a:pt x="5936968" y="747485"/>
                </a:cubicBezTo>
                <a:cubicBezTo>
                  <a:pt x="5920317" y="877784"/>
                  <a:pt x="5940516" y="978922"/>
                  <a:pt x="5936968" y="1155905"/>
                </a:cubicBezTo>
                <a:cubicBezTo>
                  <a:pt x="5738364" y="1181695"/>
                  <a:pt x="5525336" y="1185444"/>
                  <a:pt x="5187845" y="1155905"/>
                </a:cubicBezTo>
                <a:cubicBezTo>
                  <a:pt x="4850354" y="1126366"/>
                  <a:pt x="4818038" y="1181137"/>
                  <a:pt x="4645377" y="1155905"/>
                </a:cubicBezTo>
                <a:cubicBezTo>
                  <a:pt x="4472716" y="1130673"/>
                  <a:pt x="4170580" y="1169697"/>
                  <a:pt x="3947917" y="1155905"/>
                </a:cubicBezTo>
                <a:cubicBezTo>
                  <a:pt x="3725254" y="1142113"/>
                  <a:pt x="3587023" y="1129562"/>
                  <a:pt x="3302122" y="1155905"/>
                </a:cubicBezTo>
                <a:cubicBezTo>
                  <a:pt x="3017221" y="1182248"/>
                  <a:pt x="2814144" y="1136551"/>
                  <a:pt x="2552999" y="1155905"/>
                </a:cubicBezTo>
                <a:cubicBezTo>
                  <a:pt x="2291854" y="1175259"/>
                  <a:pt x="2259137" y="1167292"/>
                  <a:pt x="2010531" y="1155905"/>
                </a:cubicBezTo>
                <a:cubicBezTo>
                  <a:pt x="1761925" y="1144518"/>
                  <a:pt x="1550508" y="1142275"/>
                  <a:pt x="1364735" y="1155905"/>
                </a:cubicBezTo>
                <a:cubicBezTo>
                  <a:pt x="1178962" y="1169535"/>
                  <a:pt x="971810" y="1155241"/>
                  <a:pt x="770603" y="1155905"/>
                </a:cubicBezTo>
                <a:cubicBezTo>
                  <a:pt x="752052" y="1305378"/>
                  <a:pt x="762044" y="1401595"/>
                  <a:pt x="770603" y="1541206"/>
                </a:cubicBezTo>
                <a:cubicBezTo>
                  <a:pt x="593714" y="1340919"/>
                  <a:pt x="518213" y="1314921"/>
                  <a:pt x="369889" y="1140492"/>
                </a:cubicBezTo>
                <a:cubicBezTo>
                  <a:pt x="221565" y="966063"/>
                  <a:pt x="83831" y="844097"/>
                  <a:pt x="0" y="770603"/>
                </a:cubicBezTo>
                <a:close/>
              </a:path>
            </a:pathLst>
          </a:custGeom>
          <a:solidFill>
            <a:schemeClr val="bg1"/>
          </a:solidFill>
          <a:ln w="76200">
            <a:extLst>
              <a:ext uri="{C807C97D-BFC1-408E-A445-0C87EB9F89A2}">
                <ask:lineSketchStyleProps xmlns:ask="http://schemas.microsoft.com/office/drawing/2018/sketchyshapes" sd="4159991061">
                  <a:prstGeom prst="lef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32B0DA-D247-45C1-81A2-496A7ED8565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r="60994" b="53473"/>
          <a:stretch/>
        </p:blipFill>
        <p:spPr>
          <a:xfrm>
            <a:off x="9072880" y="465991"/>
            <a:ext cx="1838960" cy="10173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547FC5-C940-4E55-AFA8-DEC209B4F07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18370" y="360487"/>
            <a:ext cx="2147979" cy="1228376"/>
          </a:xfrm>
          <a:prstGeom prst="rect">
            <a:avLst/>
          </a:prstGeom>
        </p:spPr>
      </p:pic>
      <p:pic>
        <p:nvPicPr>
          <p:cNvPr id="23" name="Image 22" descr="Une image contenant instrument d’écriture, stationnaire, stylo, crayon&#10;&#10;Description générée automatiquement">
            <a:extLst>
              <a:ext uri="{FF2B5EF4-FFF2-40B4-BE49-F238E27FC236}">
                <a16:creationId xmlns:a16="http://schemas.microsoft.com/office/drawing/2014/main" id="{C9F40206-4C55-4D36-B332-4DEFD9FAA99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90204">
            <a:off x="4801733" y="1829901"/>
            <a:ext cx="1383619" cy="1037714"/>
          </a:xfrm>
          <a:prstGeom prst="rect">
            <a:avLst/>
          </a:prstGeom>
        </p:spPr>
      </p:pic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FAF6C0D2-BF27-4B93-B84C-2C4DD7D25A36}"/>
              </a:ext>
            </a:extLst>
          </p:cNvPr>
          <p:cNvSpPr/>
          <p:nvPr/>
        </p:nvSpPr>
        <p:spPr>
          <a:xfrm>
            <a:off x="2874841" y="2174312"/>
            <a:ext cx="5648960" cy="1541206"/>
          </a:xfrm>
          <a:prstGeom prst="wedgeRoundRectCallout">
            <a:avLst>
              <a:gd name="adj1" fmla="val -57752"/>
              <a:gd name="adj2" fmla="val 87491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Oui, et bien sûr je peux toujours changer d'avis et tracer un schéma si je trouve un problème un peu plus difficile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7984A36-6C2E-4367-BD84-7AF90F0FE4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2609" y="3429000"/>
            <a:ext cx="1240834" cy="3331098"/>
          </a:xfrm>
          <a:prstGeom prst="rect">
            <a:avLst/>
          </a:prstGeom>
        </p:spPr>
      </p:pic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25CE24CB-A07F-442C-8DCD-C939A144CA7A}"/>
              </a:ext>
            </a:extLst>
          </p:cNvPr>
          <p:cNvSpPr/>
          <p:nvPr/>
        </p:nvSpPr>
        <p:spPr>
          <a:xfrm>
            <a:off x="2799526" y="3857132"/>
            <a:ext cx="5648960" cy="1541205"/>
          </a:xfrm>
          <a:prstGeom prst="wedgeRoundRectCallout">
            <a:avLst>
              <a:gd name="adj1" fmla="val 52772"/>
              <a:gd name="adj2" fmla="val -50946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Open-Dyslexic" panose="020B0603030804020204" pitchFamily="34" charset="0"/>
              </a:rPr>
              <a:t>Et puis quand je serai à l'aise, je pourrai transformer et adapter les schémas qu'on m'a appris !</a:t>
            </a:r>
            <a:endParaRPr lang="LID4096" sz="2400">
              <a:latin typeface="Open-Dyslexic" panose="020B0603030804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0AA3FB1-36A9-48ED-B393-E706CA2B47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12777" y="3260494"/>
            <a:ext cx="2774492" cy="346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233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996DDCD-8D79-4F57-B230-A8C5B06F2205}">
  <we:reference id="wa104380907" version="3.0.0.1" store="fr-FR" storeType="OMEX"/>
  <we:alternateReferences>
    <we:reference id="wa104380907" version="3.0.0.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3308</TotalTime>
  <Words>2243</Words>
  <Application>Microsoft Office PowerPoint</Application>
  <PresentationFormat>Grand écran</PresentationFormat>
  <Paragraphs>188</Paragraphs>
  <Slides>46</Slides>
  <Notes>43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2" baseType="lpstr">
      <vt:lpstr>Arial</vt:lpstr>
      <vt:lpstr>Bradley Hand ITC</vt:lpstr>
      <vt:lpstr>Calibri</vt:lpstr>
      <vt:lpstr>Calibri Light</vt:lpstr>
      <vt:lpstr>Open-Dyslexic</vt:lpstr>
      <vt:lpstr>Thème Office</vt:lpstr>
      <vt:lpstr>Comment s'améliorer à résoudre des problèmes de mathématiques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 s'améliorer en mathématiques ?</dc:title>
  <dc:creator>CARRE Gurvan</dc:creator>
  <cp:lastModifiedBy>CARRE Gurvan</cp:lastModifiedBy>
  <cp:revision>40</cp:revision>
  <dcterms:created xsi:type="dcterms:W3CDTF">2021-08-24T15:19:18Z</dcterms:created>
  <dcterms:modified xsi:type="dcterms:W3CDTF">2022-02-14T14:07:57Z</dcterms:modified>
</cp:coreProperties>
</file>